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97">
          <p15:clr>
            <a:srgbClr val="A4A3A4"/>
          </p15:clr>
        </p15:guide>
        <p15:guide id="2" pos="405">
          <p15:clr>
            <a:srgbClr val="A4A3A4"/>
          </p15:clr>
        </p15:guide>
        <p15:guide id="3" pos="6494">
          <p15:clr>
            <a:srgbClr val="A4A3A4"/>
          </p15:clr>
        </p15:guide>
        <p15:guide id="4" pos="465">
          <p15:clr>
            <a:srgbClr val="A4A3A4"/>
          </p15:clr>
        </p15:guide>
        <p15:guide id="5" pos="7335">
          <p15:clr>
            <a:srgbClr val="A4A3A4"/>
          </p15:clr>
        </p15:guide>
      </p15:sldGuideLst>
    </p:ext>
    <p:ext uri="GoogleSlidesCustomDataVersion2">
      <go:slidesCustomData xmlns:go="http://customooxmlschemas.google.com/" r:id="rId27" roundtripDataSignature="AMtx7mgs5T4P0Ond7dbv21tKVS2dL94q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97" orient="horz"/>
        <p:guide pos="405"/>
        <p:guide pos="6494"/>
        <p:guide pos="465"/>
        <p:guide pos="733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d2f5bfd17_0_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2bd2f5bfd17_0_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e186a1ece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ee186a1ec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e186a1ec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ee186a1ece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e186a1ece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ee186a1ec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d2f5bfd17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2bd2f5bfd17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b8de9b82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b8de9b8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d2f5bfd17_0_600:notes"/>
          <p:cNvSpPr txBox="1"/>
          <p:nvPr>
            <p:ph idx="1" type="body"/>
          </p:nvPr>
        </p:nvSpPr>
        <p:spPr>
          <a:xfrm>
            <a:off x="685784" y="434339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2bd2f5bfd17_0_600:notes"/>
          <p:cNvSpPr/>
          <p:nvPr>
            <p:ph idx="2" type="sldImg"/>
          </p:nvPr>
        </p:nvSpPr>
        <p:spPr>
          <a:xfrm>
            <a:off x="1143208" y="685791"/>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415c61825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c415c61825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3dd31dd9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c3dd31dd9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da18ee580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9" name="Google Shape;99;g22da18ee580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d2f5bfd1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bd2f5bfd17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d2f5bfd17_0_347:notes"/>
          <p:cNvSpPr txBox="1"/>
          <p:nvPr>
            <p:ph idx="1" type="body"/>
          </p:nvPr>
        </p:nvSpPr>
        <p:spPr>
          <a:xfrm>
            <a:off x="685784" y="434339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2bd2f5bfd17_0_347:notes"/>
          <p:cNvSpPr/>
          <p:nvPr>
            <p:ph idx="2" type="sldImg"/>
          </p:nvPr>
        </p:nvSpPr>
        <p:spPr>
          <a:xfrm>
            <a:off x="1143208" y="685791"/>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d2f5bfd17_0_175:notes"/>
          <p:cNvSpPr txBox="1"/>
          <p:nvPr>
            <p:ph idx="1" type="body"/>
          </p:nvPr>
        </p:nvSpPr>
        <p:spPr>
          <a:xfrm>
            <a:off x="685784" y="434339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2bd2f5bfd17_0_175:notes"/>
          <p:cNvSpPr/>
          <p:nvPr>
            <p:ph idx="2" type="sldImg"/>
          </p:nvPr>
        </p:nvSpPr>
        <p:spPr>
          <a:xfrm>
            <a:off x="1143208" y="685791"/>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c415c61825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c415c61825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415c61825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c415c6182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415c61825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c415c61825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Roboto"/>
              <a:buNone/>
              <a:defRPr b="1" i="0" sz="3800" u="none" cap="none" strike="noStrike">
                <a:solidFill>
                  <a:srgbClr val="B8860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17" name="Google Shape;17;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Font typeface="Roboto"/>
              <a:buNone/>
              <a:defRPr sz="2400">
                <a:latin typeface="Roboto"/>
                <a:ea typeface="Roboto"/>
                <a:cs typeface="Roboto"/>
                <a:sym typeface="Roboto"/>
              </a:defRPr>
            </a:lvl1pPr>
            <a:lvl2pPr lvl="1" algn="ctr">
              <a:lnSpc>
                <a:spcPct val="90000"/>
              </a:lnSpc>
              <a:spcBef>
                <a:spcPts val="500"/>
              </a:spcBef>
              <a:spcAft>
                <a:spcPts val="0"/>
              </a:spcAft>
              <a:buClr>
                <a:schemeClr val="dk1"/>
              </a:buClr>
              <a:buSzPts val="2000"/>
              <a:buFont typeface="Roboto"/>
              <a:buNone/>
              <a:defRPr sz="2000">
                <a:latin typeface="Roboto"/>
                <a:ea typeface="Roboto"/>
                <a:cs typeface="Roboto"/>
                <a:sym typeface="Roboto"/>
              </a:defRPr>
            </a:lvl2pPr>
            <a:lvl3pPr lvl="2" algn="ctr">
              <a:lnSpc>
                <a:spcPct val="90000"/>
              </a:lnSpc>
              <a:spcBef>
                <a:spcPts val="500"/>
              </a:spcBef>
              <a:spcAft>
                <a:spcPts val="0"/>
              </a:spcAft>
              <a:buClr>
                <a:schemeClr val="dk1"/>
              </a:buClr>
              <a:buSzPts val="1800"/>
              <a:buFont typeface="Roboto"/>
              <a:buNone/>
              <a:defRPr sz="1800">
                <a:latin typeface="Roboto"/>
                <a:ea typeface="Roboto"/>
                <a:cs typeface="Roboto"/>
                <a:sym typeface="Roboto"/>
              </a:defRPr>
            </a:lvl3pPr>
            <a:lvl4pPr lvl="3"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4pPr>
            <a:lvl5pPr lvl="4"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5pPr>
            <a:lvl6pPr lvl="5"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6pPr>
            <a:lvl7pPr lvl="6"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7pPr>
            <a:lvl8pPr lvl="7"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8pPr>
            <a:lvl9pPr lvl="8"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9pPr>
          </a:lstStyle>
          <a:p/>
        </p:txBody>
      </p:sp>
      <p:sp>
        <p:nvSpPr>
          <p:cNvPr id="18" name="Google Shape;18;p9"/>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19" name="Google Shape;19;p9"/>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20" name="Google Shape;20;p9"/>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70" name="Shape 70"/>
        <p:cNvGrpSpPr/>
        <p:nvPr/>
      </p:nvGrpSpPr>
      <p:grpSpPr>
        <a:xfrm>
          <a:off x="0" y="0"/>
          <a:ext cx="0" cy="0"/>
          <a:chOff x="0" y="0"/>
          <a:chExt cx="0" cy="0"/>
        </a:xfrm>
      </p:grpSpPr>
      <p:sp>
        <p:nvSpPr>
          <p:cNvPr id="71" name="Google Shape;71;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Roboto"/>
              <a:buNone/>
              <a:defRPr b="1" i="0" sz="32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72" name="Google Shape;72;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Roboto"/>
              <a:buChar char="•"/>
              <a:defRPr sz="3200">
                <a:latin typeface="Roboto"/>
                <a:ea typeface="Roboto"/>
                <a:cs typeface="Roboto"/>
                <a:sym typeface="Roboto"/>
              </a:defRPr>
            </a:lvl1pPr>
            <a:lvl2pPr indent="-406400" lvl="1" marL="914400" algn="l">
              <a:lnSpc>
                <a:spcPct val="90000"/>
              </a:lnSpc>
              <a:spcBef>
                <a:spcPts val="500"/>
              </a:spcBef>
              <a:spcAft>
                <a:spcPts val="0"/>
              </a:spcAft>
              <a:buClr>
                <a:schemeClr val="dk1"/>
              </a:buClr>
              <a:buSzPts val="2800"/>
              <a:buFont typeface="Roboto"/>
              <a:buChar char="•"/>
              <a:defRPr sz="2800">
                <a:latin typeface="Roboto"/>
                <a:ea typeface="Roboto"/>
                <a:cs typeface="Roboto"/>
                <a:sym typeface="Roboto"/>
              </a:defRPr>
            </a:lvl2pPr>
            <a:lvl3pPr indent="-381000" lvl="2" marL="1371600" algn="l">
              <a:lnSpc>
                <a:spcPct val="90000"/>
              </a:lnSpc>
              <a:spcBef>
                <a:spcPts val="500"/>
              </a:spcBef>
              <a:spcAft>
                <a:spcPts val="0"/>
              </a:spcAft>
              <a:buClr>
                <a:schemeClr val="dk1"/>
              </a:buClr>
              <a:buSzPts val="2400"/>
              <a:buFont typeface="Roboto"/>
              <a:buChar char="•"/>
              <a:defRPr sz="2400">
                <a:latin typeface="Roboto"/>
                <a:ea typeface="Roboto"/>
                <a:cs typeface="Roboto"/>
                <a:sym typeface="Roboto"/>
              </a:defRPr>
            </a:lvl3pPr>
            <a:lvl4pPr indent="-355600" lvl="3" marL="182880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4pPr>
            <a:lvl5pPr indent="-355600" lvl="4" marL="228600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5pPr>
            <a:lvl6pPr indent="-355600" lvl="5" marL="274320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6pPr>
            <a:lvl7pPr indent="-355600" lvl="6" marL="320040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7pPr>
            <a:lvl8pPr indent="-355600" lvl="7" marL="365760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8pPr>
            <a:lvl9pPr indent="-355600" lvl="8" marL="411480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9pPr>
          </a:lstStyle>
          <a:p/>
        </p:txBody>
      </p:sp>
      <p:sp>
        <p:nvSpPr>
          <p:cNvPr id="73" name="Google Shape;73;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Font typeface="Roboto"/>
              <a:buNone/>
              <a:defRPr sz="1600">
                <a:latin typeface="Roboto"/>
                <a:ea typeface="Roboto"/>
                <a:cs typeface="Roboto"/>
                <a:sym typeface="Roboto"/>
              </a:defRPr>
            </a:lvl1pPr>
            <a:lvl2pPr indent="-228600" lvl="1" marL="914400" algn="l">
              <a:lnSpc>
                <a:spcPct val="90000"/>
              </a:lnSpc>
              <a:spcBef>
                <a:spcPts val="500"/>
              </a:spcBef>
              <a:spcAft>
                <a:spcPts val="0"/>
              </a:spcAft>
              <a:buClr>
                <a:schemeClr val="dk1"/>
              </a:buClr>
              <a:buSzPts val="1400"/>
              <a:buFont typeface="Roboto"/>
              <a:buNone/>
              <a:defRPr sz="1400">
                <a:latin typeface="Roboto"/>
                <a:ea typeface="Roboto"/>
                <a:cs typeface="Roboto"/>
                <a:sym typeface="Roboto"/>
              </a:defRPr>
            </a:lvl2pPr>
            <a:lvl3pPr indent="-228600" lvl="2" marL="1371600" algn="l">
              <a:lnSpc>
                <a:spcPct val="90000"/>
              </a:lnSpc>
              <a:spcBef>
                <a:spcPts val="500"/>
              </a:spcBef>
              <a:spcAft>
                <a:spcPts val="0"/>
              </a:spcAft>
              <a:buClr>
                <a:schemeClr val="dk1"/>
              </a:buClr>
              <a:buSzPts val="1200"/>
              <a:buFont typeface="Roboto"/>
              <a:buNone/>
              <a:defRPr sz="1200">
                <a:latin typeface="Roboto"/>
                <a:ea typeface="Roboto"/>
                <a:cs typeface="Roboto"/>
                <a:sym typeface="Roboto"/>
              </a:defRPr>
            </a:lvl3pPr>
            <a:lvl4pPr indent="-228600" lvl="3" marL="18288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4pPr>
            <a:lvl5pPr indent="-228600" lvl="4" marL="22860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5pPr>
            <a:lvl6pPr indent="-228600" lvl="5" marL="27432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6pPr>
            <a:lvl7pPr indent="-228600" lvl="6" marL="32004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7pPr>
            <a:lvl8pPr indent="-228600" lvl="7" marL="36576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8pPr>
            <a:lvl9pPr indent="-228600" lvl="8" marL="41148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9pPr>
          </a:lstStyle>
          <a:p/>
        </p:txBody>
      </p:sp>
      <p:sp>
        <p:nvSpPr>
          <p:cNvPr id="74" name="Google Shape;74;p15"/>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75" name="Google Shape;75;p15"/>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76" name="Google Shape;76;p15"/>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7" name="Shape 77"/>
        <p:cNvGrpSpPr/>
        <p:nvPr/>
      </p:nvGrpSpPr>
      <p:grpSpPr>
        <a:xfrm>
          <a:off x="0" y="0"/>
          <a:ext cx="0" cy="0"/>
          <a:chOff x="0" y="0"/>
          <a:chExt cx="0" cy="0"/>
        </a:xfrm>
      </p:grpSpPr>
      <p:sp>
        <p:nvSpPr>
          <p:cNvPr id="78" name="Google Shape;78;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Roboto"/>
              <a:buNone/>
              <a:defRPr b="1" i="0" sz="32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1" i="0" sz="1800" u="none" cap="none" strike="noStrike">
                <a:solidFill>
                  <a:srgbClr val="000000"/>
                </a:solidFill>
                <a:latin typeface="Roboto"/>
                <a:ea typeface="Roboto"/>
                <a:cs typeface="Roboto"/>
                <a:sym typeface="Roboto"/>
              </a:defRPr>
            </a:lvl9pPr>
          </a:lstStyle>
          <a:p/>
        </p:txBody>
      </p:sp>
      <p:sp>
        <p:nvSpPr>
          <p:cNvPr id="79" name="Google Shape;79;p16"/>
          <p:cNvSpPr/>
          <p:nvPr>
            <p:ph idx="2" type="pic"/>
          </p:nvPr>
        </p:nvSpPr>
        <p:spPr>
          <a:xfrm>
            <a:off x="5183188" y="987425"/>
            <a:ext cx="6172200" cy="4873625"/>
          </a:xfrm>
          <a:prstGeom prst="rect">
            <a:avLst/>
          </a:prstGeom>
          <a:noFill/>
          <a:ln>
            <a:noFill/>
          </a:ln>
        </p:spPr>
      </p:sp>
      <p:sp>
        <p:nvSpPr>
          <p:cNvPr id="80" name="Google Shape;80;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Font typeface="Roboto"/>
              <a:buNone/>
              <a:defRPr sz="1600">
                <a:latin typeface="Roboto"/>
                <a:ea typeface="Roboto"/>
                <a:cs typeface="Roboto"/>
                <a:sym typeface="Roboto"/>
              </a:defRPr>
            </a:lvl1pPr>
            <a:lvl2pPr indent="-228600" lvl="1" marL="914400" algn="l">
              <a:lnSpc>
                <a:spcPct val="90000"/>
              </a:lnSpc>
              <a:spcBef>
                <a:spcPts val="500"/>
              </a:spcBef>
              <a:spcAft>
                <a:spcPts val="0"/>
              </a:spcAft>
              <a:buClr>
                <a:schemeClr val="dk1"/>
              </a:buClr>
              <a:buSzPts val="1400"/>
              <a:buFont typeface="Roboto"/>
              <a:buNone/>
              <a:defRPr sz="1400">
                <a:latin typeface="Roboto"/>
                <a:ea typeface="Roboto"/>
                <a:cs typeface="Roboto"/>
                <a:sym typeface="Roboto"/>
              </a:defRPr>
            </a:lvl2pPr>
            <a:lvl3pPr indent="-228600" lvl="2" marL="1371600" algn="l">
              <a:lnSpc>
                <a:spcPct val="90000"/>
              </a:lnSpc>
              <a:spcBef>
                <a:spcPts val="500"/>
              </a:spcBef>
              <a:spcAft>
                <a:spcPts val="0"/>
              </a:spcAft>
              <a:buClr>
                <a:schemeClr val="dk1"/>
              </a:buClr>
              <a:buSzPts val="1200"/>
              <a:buFont typeface="Roboto"/>
              <a:buNone/>
              <a:defRPr sz="1200">
                <a:latin typeface="Roboto"/>
                <a:ea typeface="Roboto"/>
                <a:cs typeface="Roboto"/>
                <a:sym typeface="Roboto"/>
              </a:defRPr>
            </a:lvl3pPr>
            <a:lvl4pPr indent="-228600" lvl="3" marL="18288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4pPr>
            <a:lvl5pPr indent="-228600" lvl="4" marL="22860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5pPr>
            <a:lvl6pPr indent="-228600" lvl="5" marL="27432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6pPr>
            <a:lvl7pPr indent="-228600" lvl="6" marL="32004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7pPr>
            <a:lvl8pPr indent="-228600" lvl="7" marL="36576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8pPr>
            <a:lvl9pPr indent="-228600" lvl="8" marL="4114800" algn="l">
              <a:lnSpc>
                <a:spcPct val="90000"/>
              </a:lnSpc>
              <a:spcBef>
                <a:spcPts val="500"/>
              </a:spcBef>
              <a:spcAft>
                <a:spcPts val="0"/>
              </a:spcAft>
              <a:buClr>
                <a:schemeClr val="dk1"/>
              </a:buClr>
              <a:buSzPts val="1000"/>
              <a:buFont typeface="Roboto"/>
              <a:buNone/>
              <a:defRPr sz="1000">
                <a:latin typeface="Roboto"/>
                <a:ea typeface="Roboto"/>
                <a:cs typeface="Roboto"/>
                <a:sym typeface="Roboto"/>
              </a:defRPr>
            </a:lvl9pPr>
          </a:lstStyle>
          <a:p/>
        </p:txBody>
      </p:sp>
      <p:sp>
        <p:nvSpPr>
          <p:cNvPr id="81" name="Google Shape;81;p16"/>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3" name="Google Shape;83;p16"/>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809775" y="3272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Roboto"/>
              <a:buNone/>
              <a:defRPr b="1" i="0" sz="3800" u="none" cap="none" strike="noStrike">
                <a:solidFill>
                  <a:srgbClr val="B8860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23" name="Google Shape;23;p8"/>
          <p:cNvSpPr txBox="1"/>
          <p:nvPr>
            <p:ph idx="1" type="body"/>
          </p:nvPr>
        </p:nvSpPr>
        <p:spPr>
          <a:xfrm>
            <a:off x="602946" y="2955389"/>
            <a:ext cx="10722300" cy="318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Calibri"/>
              <a:buChar char="•"/>
              <a:defRPr/>
            </a:lvl1pPr>
            <a:lvl2pPr indent="-342900" lvl="1" marL="914400" algn="l">
              <a:lnSpc>
                <a:spcPct val="90000"/>
              </a:lnSpc>
              <a:spcBef>
                <a:spcPts val="500"/>
              </a:spcBef>
              <a:spcAft>
                <a:spcPts val="0"/>
              </a:spcAft>
              <a:buClr>
                <a:schemeClr val="dk1"/>
              </a:buClr>
              <a:buSzPts val="1800"/>
              <a:buFont typeface="Calibri"/>
              <a:buChar char="•"/>
              <a:defRPr/>
            </a:lvl2pPr>
            <a:lvl3pPr indent="-342900" lvl="2" marL="1371600" algn="l">
              <a:lnSpc>
                <a:spcPct val="90000"/>
              </a:lnSpc>
              <a:spcBef>
                <a:spcPts val="500"/>
              </a:spcBef>
              <a:spcAft>
                <a:spcPts val="0"/>
              </a:spcAft>
              <a:buClr>
                <a:schemeClr val="dk1"/>
              </a:buClr>
              <a:buSzPts val="1800"/>
              <a:buFont typeface="Calibri"/>
              <a:buChar char="•"/>
              <a:defRPr/>
            </a:lvl3pPr>
            <a:lvl4pPr indent="-342900" lvl="3" marL="1828800" algn="l">
              <a:lnSpc>
                <a:spcPct val="90000"/>
              </a:lnSpc>
              <a:spcBef>
                <a:spcPts val="500"/>
              </a:spcBef>
              <a:spcAft>
                <a:spcPts val="0"/>
              </a:spcAft>
              <a:buClr>
                <a:schemeClr val="dk1"/>
              </a:buClr>
              <a:buSzPts val="1800"/>
              <a:buFont typeface="Calibri"/>
              <a:buChar char="•"/>
              <a:defRPr/>
            </a:lvl4pPr>
            <a:lvl5pPr indent="-342900" lvl="4" marL="2286000" algn="l">
              <a:lnSpc>
                <a:spcPct val="90000"/>
              </a:lnSpc>
              <a:spcBef>
                <a:spcPts val="500"/>
              </a:spcBef>
              <a:spcAft>
                <a:spcPts val="0"/>
              </a:spcAft>
              <a:buClr>
                <a:schemeClr val="dk1"/>
              </a:buClr>
              <a:buSzPts val="1800"/>
              <a:buFont typeface="Calibri"/>
              <a:buChar char="•"/>
              <a:defRPr/>
            </a:lvl5pPr>
            <a:lvl6pPr indent="-342900" lvl="5" marL="2743200" algn="l">
              <a:lnSpc>
                <a:spcPct val="90000"/>
              </a:lnSpc>
              <a:spcBef>
                <a:spcPts val="500"/>
              </a:spcBef>
              <a:spcAft>
                <a:spcPts val="0"/>
              </a:spcAft>
              <a:buClr>
                <a:schemeClr val="dk1"/>
              </a:buClr>
              <a:buSzPts val="1800"/>
              <a:buFont typeface="Calibri"/>
              <a:buChar char="•"/>
              <a:defRPr/>
            </a:lvl6pPr>
            <a:lvl7pPr indent="-342900" lvl="6" marL="3200400" algn="l">
              <a:lnSpc>
                <a:spcPct val="90000"/>
              </a:lnSpc>
              <a:spcBef>
                <a:spcPts val="500"/>
              </a:spcBef>
              <a:spcAft>
                <a:spcPts val="0"/>
              </a:spcAft>
              <a:buClr>
                <a:schemeClr val="dk1"/>
              </a:buClr>
              <a:buSzPts val="1800"/>
              <a:buFont typeface="Calibri"/>
              <a:buChar char="•"/>
              <a:defRPr/>
            </a:lvl7pPr>
            <a:lvl8pPr indent="-342900" lvl="7" marL="3657600" algn="l">
              <a:lnSpc>
                <a:spcPct val="90000"/>
              </a:lnSpc>
              <a:spcBef>
                <a:spcPts val="500"/>
              </a:spcBef>
              <a:spcAft>
                <a:spcPts val="0"/>
              </a:spcAft>
              <a:buClr>
                <a:schemeClr val="dk1"/>
              </a:buClr>
              <a:buSzPts val="1800"/>
              <a:buFont typeface="Calibri"/>
              <a:buChar char="•"/>
              <a:defRPr/>
            </a:lvl8pPr>
            <a:lvl9pPr indent="-342900" lvl="8" marL="4114800" algn="l">
              <a:lnSpc>
                <a:spcPct val="90000"/>
              </a:lnSpc>
              <a:spcBef>
                <a:spcPts val="500"/>
              </a:spcBef>
              <a:spcAft>
                <a:spcPts val="0"/>
              </a:spcAft>
              <a:buClr>
                <a:schemeClr val="dk1"/>
              </a:buClr>
              <a:buSzPts val="1800"/>
              <a:buFont typeface="Calibri"/>
              <a:buChar char="•"/>
              <a:defRPr/>
            </a:lvl9pPr>
          </a:lstStyle>
          <a:p/>
        </p:txBody>
      </p:sp>
      <p:sp>
        <p:nvSpPr>
          <p:cNvPr id="24" name="Google Shape;24;p8"/>
          <p:cNvSpPr txBox="1"/>
          <p:nvPr>
            <p:ph idx="10" type="dt"/>
          </p:nvPr>
        </p:nvSpPr>
        <p:spPr>
          <a:xfrm>
            <a:off x="809775" y="6422114"/>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25" name="Google Shape;25;p8"/>
          <p:cNvSpPr txBox="1"/>
          <p:nvPr>
            <p:ph idx="11" type="ftr"/>
          </p:nvPr>
        </p:nvSpPr>
        <p:spPr>
          <a:xfrm>
            <a:off x="4010175" y="6422114"/>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26" name="Google Shape;26;p8"/>
          <p:cNvSpPr txBox="1"/>
          <p:nvPr>
            <p:ph idx="12" type="sldNum"/>
          </p:nvPr>
        </p:nvSpPr>
        <p:spPr>
          <a:xfrm>
            <a:off x="8582175" y="6422114"/>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2bd2f5bfd17_0_152"/>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90000"/>
              </a:lnSpc>
              <a:spcBef>
                <a:spcPts val="0"/>
              </a:spcBef>
              <a:spcAft>
                <a:spcPts val="0"/>
              </a:spcAft>
              <a:buClr>
                <a:schemeClr val="lt1"/>
              </a:buClr>
              <a:buSzPts val="4800"/>
              <a:buFont typeface="Roboto"/>
              <a:buChar char="●"/>
              <a:defRPr b="1" i="0" sz="3800" u="none" cap="none" strike="noStrike">
                <a:solidFill>
                  <a:srgbClr val="B8860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29" name="Google Shape;29;g2bd2f5bfd17_0_15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90000"/>
              </a:lnSpc>
              <a:spcBef>
                <a:spcPts val="1000"/>
              </a:spcBef>
              <a:spcAft>
                <a:spcPts val="0"/>
              </a:spcAft>
              <a:buSzPts val="2400"/>
              <a:buFont typeface="Roboto"/>
              <a:buChar char="•"/>
              <a:defRPr sz="2400">
                <a:latin typeface="Roboto"/>
                <a:ea typeface="Roboto"/>
                <a:cs typeface="Roboto"/>
                <a:sym typeface="Roboto"/>
              </a:defRPr>
            </a:lvl1pPr>
            <a:lvl2pPr indent="-381000" lvl="1" marL="914400" algn="l">
              <a:lnSpc>
                <a:spcPct val="90000"/>
              </a:lnSpc>
              <a:spcBef>
                <a:spcPts val="500"/>
              </a:spcBef>
              <a:spcAft>
                <a:spcPts val="0"/>
              </a:spcAft>
              <a:buSzPts val="2400"/>
              <a:buFont typeface="Roboto"/>
              <a:buChar char="•"/>
              <a:defRPr>
                <a:latin typeface="Roboto"/>
                <a:ea typeface="Roboto"/>
                <a:cs typeface="Roboto"/>
                <a:sym typeface="Roboto"/>
              </a:defRPr>
            </a:lvl2pPr>
            <a:lvl3pPr indent="-381000" lvl="2" marL="1371600" algn="l">
              <a:lnSpc>
                <a:spcPct val="90000"/>
              </a:lnSpc>
              <a:spcBef>
                <a:spcPts val="500"/>
              </a:spcBef>
              <a:spcAft>
                <a:spcPts val="0"/>
              </a:spcAft>
              <a:buSzPts val="2400"/>
              <a:buFont typeface="Roboto"/>
              <a:buChar char="•"/>
              <a:defRPr sz="2400">
                <a:latin typeface="Roboto"/>
                <a:ea typeface="Roboto"/>
                <a:cs typeface="Roboto"/>
                <a:sym typeface="Roboto"/>
              </a:defRPr>
            </a:lvl3pPr>
            <a:lvl4pPr indent="-381000" lvl="3" marL="1828800" algn="l">
              <a:lnSpc>
                <a:spcPct val="90000"/>
              </a:lnSpc>
              <a:spcBef>
                <a:spcPts val="500"/>
              </a:spcBef>
              <a:spcAft>
                <a:spcPts val="0"/>
              </a:spcAft>
              <a:buSzPts val="2400"/>
              <a:buFont typeface="Roboto"/>
              <a:buChar char="•"/>
              <a:defRPr sz="2400">
                <a:latin typeface="Roboto"/>
                <a:ea typeface="Roboto"/>
                <a:cs typeface="Roboto"/>
                <a:sym typeface="Roboto"/>
              </a:defRPr>
            </a:lvl4pPr>
            <a:lvl5pPr indent="-381000" lvl="4" marL="2286000" algn="l">
              <a:lnSpc>
                <a:spcPct val="90000"/>
              </a:lnSpc>
              <a:spcBef>
                <a:spcPts val="500"/>
              </a:spcBef>
              <a:spcAft>
                <a:spcPts val="0"/>
              </a:spcAft>
              <a:buSzPts val="2400"/>
              <a:buFont typeface="Roboto"/>
              <a:buChar char="•"/>
              <a:defRPr sz="2400">
                <a:latin typeface="Roboto"/>
                <a:ea typeface="Roboto"/>
                <a:cs typeface="Roboto"/>
                <a:sym typeface="Roboto"/>
              </a:defRPr>
            </a:lvl5pPr>
            <a:lvl6pPr indent="-381000" lvl="5" marL="2743200" algn="l">
              <a:lnSpc>
                <a:spcPct val="90000"/>
              </a:lnSpc>
              <a:spcBef>
                <a:spcPts val="500"/>
              </a:spcBef>
              <a:spcAft>
                <a:spcPts val="0"/>
              </a:spcAft>
              <a:buSzPts val="2400"/>
              <a:buFont typeface="Roboto"/>
              <a:buChar char="•"/>
              <a:defRPr sz="2400">
                <a:latin typeface="Roboto"/>
                <a:ea typeface="Roboto"/>
                <a:cs typeface="Roboto"/>
                <a:sym typeface="Roboto"/>
              </a:defRPr>
            </a:lvl6pPr>
            <a:lvl7pPr indent="-381000" lvl="6" marL="3200400" algn="l">
              <a:lnSpc>
                <a:spcPct val="90000"/>
              </a:lnSpc>
              <a:spcBef>
                <a:spcPts val="500"/>
              </a:spcBef>
              <a:spcAft>
                <a:spcPts val="0"/>
              </a:spcAft>
              <a:buSzPts val="2400"/>
              <a:buFont typeface="Roboto"/>
              <a:buChar char="•"/>
              <a:defRPr sz="2400">
                <a:latin typeface="Roboto"/>
                <a:ea typeface="Roboto"/>
                <a:cs typeface="Roboto"/>
                <a:sym typeface="Roboto"/>
              </a:defRPr>
            </a:lvl7pPr>
            <a:lvl8pPr indent="-381000" lvl="7" marL="3657600" algn="l">
              <a:lnSpc>
                <a:spcPct val="90000"/>
              </a:lnSpc>
              <a:spcBef>
                <a:spcPts val="500"/>
              </a:spcBef>
              <a:spcAft>
                <a:spcPts val="0"/>
              </a:spcAft>
              <a:buSzPts val="2400"/>
              <a:buFont typeface="Roboto"/>
              <a:buChar char="•"/>
              <a:defRPr sz="2400">
                <a:latin typeface="Roboto"/>
                <a:ea typeface="Roboto"/>
                <a:cs typeface="Roboto"/>
                <a:sym typeface="Roboto"/>
              </a:defRPr>
            </a:lvl8pPr>
            <a:lvl9pPr indent="-381000" lvl="8" marL="4114800" algn="l">
              <a:lnSpc>
                <a:spcPct val="90000"/>
              </a:lnSpc>
              <a:spcBef>
                <a:spcPts val="500"/>
              </a:spcBef>
              <a:spcAft>
                <a:spcPts val="0"/>
              </a:spcAft>
              <a:buSzPts val="2400"/>
              <a:buFont typeface="Roboto"/>
              <a:buChar char="•"/>
              <a:defRPr sz="2400">
                <a:latin typeface="Roboto"/>
                <a:ea typeface="Roboto"/>
                <a:cs typeface="Roboto"/>
                <a:sym typeface="Roboto"/>
              </a:defRPr>
            </a:lvl9pPr>
          </a:lstStyle>
          <a:p/>
        </p:txBody>
      </p:sp>
      <p:sp>
        <p:nvSpPr>
          <p:cNvPr id="30" name="Google Shape;30;g2bd2f5bfd17_0_15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31" name="Shape 31"/>
        <p:cNvGrpSpPr/>
        <p:nvPr/>
      </p:nvGrpSpPr>
      <p:grpSpPr>
        <a:xfrm>
          <a:off x="0" y="0"/>
          <a:ext cx="0" cy="0"/>
          <a:chOff x="0" y="0"/>
          <a:chExt cx="0" cy="0"/>
        </a:xfrm>
      </p:grpSpPr>
      <p:sp>
        <p:nvSpPr>
          <p:cNvPr id="32" name="Google Shape;32;p14"/>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14"/>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35" name="Shape 35"/>
        <p:cNvGrpSpPr/>
        <p:nvPr/>
      </p:nvGrpSpPr>
      <p:grpSpPr>
        <a:xfrm>
          <a:off x="0" y="0"/>
          <a:ext cx="0" cy="0"/>
          <a:chOff x="0" y="0"/>
          <a:chExt cx="0" cy="0"/>
        </a:xfrm>
      </p:grpSpPr>
      <p:sp>
        <p:nvSpPr>
          <p:cNvPr id="36" name="Google Shape;36;p7"/>
          <p:cNvSpPr txBox="1"/>
          <p:nvPr>
            <p:ph type="title"/>
          </p:nvPr>
        </p:nvSpPr>
        <p:spPr>
          <a:xfrm>
            <a:off x="668868" y="0"/>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Roboto"/>
              <a:buNone/>
              <a:defRPr b="1" i="0" sz="3800" u="none" cap="none" strike="noStrike">
                <a:solidFill>
                  <a:srgbClr val="B8860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37" name="Google Shape;37;p7"/>
          <p:cNvSpPr txBox="1"/>
          <p:nvPr>
            <p:ph idx="1" type="body"/>
          </p:nvPr>
        </p:nvSpPr>
        <p:spPr>
          <a:xfrm>
            <a:off x="631371" y="2993289"/>
            <a:ext cx="10722429" cy="31836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38" name="Google Shape;38;p7"/>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39" name="Google Shape;39;p7"/>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40" name="Google Shape;40;p7"/>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7"/>
          <p:cNvSpPr txBox="1"/>
          <p:nvPr>
            <p:ph idx="2" type="body"/>
          </p:nvPr>
        </p:nvSpPr>
        <p:spPr>
          <a:xfrm>
            <a:off x="668868" y="733425"/>
            <a:ext cx="8262938" cy="5921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800"/>
              <a:buFont typeface="Roboto"/>
              <a:buNone/>
              <a:defRPr>
                <a:solidFill>
                  <a:srgbClr val="000000"/>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42" name="Google Shape;42;p7"/>
          <p:cNvSpPr txBox="1"/>
          <p:nvPr>
            <p:ph idx="3" type="body"/>
          </p:nvPr>
        </p:nvSpPr>
        <p:spPr>
          <a:xfrm>
            <a:off x="631825" y="2024063"/>
            <a:ext cx="10721975" cy="9692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Roboto"/>
              <a:buNone/>
              <a:defRPr i="1">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43" name="Shape 43"/>
        <p:cNvGrpSpPr/>
        <p:nvPr/>
      </p:nvGrpSpPr>
      <p:grpSpPr>
        <a:xfrm>
          <a:off x="0" y="0"/>
          <a:ext cx="0" cy="0"/>
          <a:chOff x="0" y="0"/>
          <a:chExt cx="0" cy="0"/>
        </a:xfrm>
      </p:grpSpPr>
      <p:sp>
        <p:nvSpPr>
          <p:cNvPr id="44" name="Google Shape;4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Roboto"/>
              <a:buNone/>
              <a:defRPr b="1" i="0" sz="6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45" name="Google Shape;4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Font typeface="Roboto"/>
              <a:buNone/>
              <a:defRPr sz="2400">
                <a:solidFill>
                  <a:srgbClr val="888888"/>
                </a:solidFill>
                <a:latin typeface="Roboto"/>
                <a:ea typeface="Roboto"/>
                <a:cs typeface="Roboto"/>
                <a:sym typeface="Roboto"/>
              </a:defRPr>
            </a:lvl1pPr>
            <a:lvl2pPr indent="-228600" lvl="1" marL="914400" algn="l">
              <a:lnSpc>
                <a:spcPct val="90000"/>
              </a:lnSpc>
              <a:spcBef>
                <a:spcPts val="500"/>
              </a:spcBef>
              <a:spcAft>
                <a:spcPts val="0"/>
              </a:spcAft>
              <a:buClr>
                <a:srgbClr val="888888"/>
              </a:buClr>
              <a:buSzPts val="2000"/>
              <a:buFont typeface="Roboto"/>
              <a:buNone/>
              <a:defRPr sz="2000">
                <a:solidFill>
                  <a:srgbClr val="888888"/>
                </a:solidFill>
                <a:latin typeface="Roboto"/>
                <a:ea typeface="Roboto"/>
                <a:cs typeface="Roboto"/>
                <a:sym typeface="Roboto"/>
              </a:defRPr>
            </a:lvl2pPr>
            <a:lvl3pPr indent="-228600" lvl="2" marL="1371600" algn="l">
              <a:lnSpc>
                <a:spcPct val="90000"/>
              </a:lnSpc>
              <a:spcBef>
                <a:spcPts val="500"/>
              </a:spcBef>
              <a:spcAft>
                <a:spcPts val="0"/>
              </a:spcAft>
              <a:buClr>
                <a:srgbClr val="888888"/>
              </a:buClr>
              <a:buSzPts val="1800"/>
              <a:buFont typeface="Roboto"/>
              <a:buNone/>
              <a:defRPr sz="1800">
                <a:solidFill>
                  <a:srgbClr val="888888"/>
                </a:solidFill>
                <a:latin typeface="Roboto"/>
                <a:ea typeface="Roboto"/>
                <a:cs typeface="Roboto"/>
                <a:sym typeface="Roboto"/>
              </a:defRPr>
            </a:lvl3pPr>
            <a:lvl4pPr indent="-228600" lvl="3" marL="1828800" algn="l">
              <a:lnSpc>
                <a:spcPct val="90000"/>
              </a:lnSpc>
              <a:spcBef>
                <a:spcPts val="500"/>
              </a:spcBef>
              <a:spcAft>
                <a:spcPts val="0"/>
              </a:spcAft>
              <a:buClr>
                <a:srgbClr val="888888"/>
              </a:buClr>
              <a:buSzPts val="1600"/>
              <a:buFont typeface="Roboto"/>
              <a:buNone/>
              <a:defRPr sz="1600">
                <a:solidFill>
                  <a:srgbClr val="888888"/>
                </a:solidFill>
                <a:latin typeface="Roboto"/>
                <a:ea typeface="Roboto"/>
                <a:cs typeface="Roboto"/>
                <a:sym typeface="Roboto"/>
              </a:defRPr>
            </a:lvl4pPr>
            <a:lvl5pPr indent="-228600" lvl="4" marL="2286000" algn="l">
              <a:lnSpc>
                <a:spcPct val="90000"/>
              </a:lnSpc>
              <a:spcBef>
                <a:spcPts val="500"/>
              </a:spcBef>
              <a:spcAft>
                <a:spcPts val="0"/>
              </a:spcAft>
              <a:buClr>
                <a:srgbClr val="888888"/>
              </a:buClr>
              <a:buSzPts val="1600"/>
              <a:buFont typeface="Roboto"/>
              <a:buNone/>
              <a:defRPr sz="1600">
                <a:solidFill>
                  <a:srgbClr val="888888"/>
                </a:solidFill>
                <a:latin typeface="Roboto"/>
                <a:ea typeface="Roboto"/>
                <a:cs typeface="Roboto"/>
                <a:sym typeface="Roboto"/>
              </a:defRPr>
            </a:lvl5pPr>
            <a:lvl6pPr indent="-228600" lvl="5" marL="2743200" algn="l">
              <a:lnSpc>
                <a:spcPct val="90000"/>
              </a:lnSpc>
              <a:spcBef>
                <a:spcPts val="500"/>
              </a:spcBef>
              <a:spcAft>
                <a:spcPts val="0"/>
              </a:spcAft>
              <a:buClr>
                <a:srgbClr val="888888"/>
              </a:buClr>
              <a:buSzPts val="1600"/>
              <a:buFont typeface="Roboto"/>
              <a:buNone/>
              <a:defRPr sz="1600">
                <a:solidFill>
                  <a:srgbClr val="888888"/>
                </a:solidFill>
                <a:latin typeface="Roboto"/>
                <a:ea typeface="Roboto"/>
                <a:cs typeface="Roboto"/>
                <a:sym typeface="Roboto"/>
              </a:defRPr>
            </a:lvl6pPr>
            <a:lvl7pPr indent="-228600" lvl="6" marL="3200400" algn="l">
              <a:lnSpc>
                <a:spcPct val="90000"/>
              </a:lnSpc>
              <a:spcBef>
                <a:spcPts val="500"/>
              </a:spcBef>
              <a:spcAft>
                <a:spcPts val="0"/>
              </a:spcAft>
              <a:buClr>
                <a:srgbClr val="888888"/>
              </a:buClr>
              <a:buSzPts val="1600"/>
              <a:buFont typeface="Roboto"/>
              <a:buNone/>
              <a:defRPr sz="1600">
                <a:solidFill>
                  <a:srgbClr val="888888"/>
                </a:solidFill>
                <a:latin typeface="Roboto"/>
                <a:ea typeface="Roboto"/>
                <a:cs typeface="Roboto"/>
                <a:sym typeface="Roboto"/>
              </a:defRPr>
            </a:lvl7pPr>
            <a:lvl8pPr indent="-228600" lvl="7" marL="3657600" algn="l">
              <a:lnSpc>
                <a:spcPct val="90000"/>
              </a:lnSpc>
              <a:spcBef>
                <a:spcPts val="500"/>
              </a:spcBef>
              <a:spcAft>
                <a:spcPts val="0"/>
              </a:spcAft>
              <a:buClr>
                <a:srgbClr val="888888"/>
              </a:buClr>
              <a:buSzPts val="1600"/>
              <a:buFont typeface="Roboto"/>
              <a:buNone/>
              <a:defRPr sz="1600">
                <a:solidFill>
                  <a:srgbClr val="888888"/>
                </a:solidFill>
                <a:latin typeface="Roboto"/>
                <a:ea typeface="Roboto"/>
                <a:cs typeface="Roboto"/>
                <a:sym typeface="Roboto"/>
              </a:defRPr>
            </a:lvl8pPr>
            <a:lvl9pPr indent="-228600" lvl="8" marL="4114800" algn="l">
              <a:lnSpc>
                <a:spcPct val="90000"/>
              </a:lnSpc>
              <a:spcBef>
                <a:spcPts val="500"/>
              </a:spcBef>
              <a:spcAft>
                <a:spcPts val="0"/>
              </a:spcAft>
              <a:buClr>
                <a:srgbClr val="888888"/>
              </a:buClr>
              <a:buSzPts val="1600"/>
              <a:buFont typeface="Roboto"/>
              <a:buNone/>
              <a:defRPr sz="1600">
                <a:solidFill>
                  <a:srgbClr val="888888"/>
                </a:solidFill>
                <a:latin typeface="Roboto"/>
                <a:ea typeface="Roboto"/>
                <a:cs typeface="Roboto"/>
                <a:sym typeface="Roboto"/>
              </a:defRPr>
            </a:lvl9pPr>
          </a:lstStyle>
          <a:p/>
        </p:txBody>
      </p:sp>
      <p:sp>
        <p:nvSpPr>
          <p:cNvPr id="46" name="Google Shape;46;p10"/>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47" name="Google Shape;47;p10"/>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48" name="Google Shape;48;p10"/>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9" name="Shape 49"/>
        <p:cNvGrpSpPr/>
        <p:nvPr/>
      </p:nvGrpSpPr>
      <p:grpSpPr>
        <a:xfrm>
          <a:off x="0" y="0"/>
          <a:ext cx="0" cy="0"/>
          <a:chOff x="0" y="0"/>
          <a:chExt cx="0" cy="0"/>
        </a:xfrm>
      </p:grpSpPr>
      <p:sp>
        <p:nvSpPr>
          <p:cNvPr id="50" name="Google Shape;5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800"/>
              <a:buFont typeface="Roboto"/>
              <a:buNone/>
              <a:defRPr b="1" i="0" sz="4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51" name="Google Shape;5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52" name="Google Shape;5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53" name="Google Shape;53;p11"/>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54" name="Google Shape;54;p11"/>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55" name="Google Shape;55;p11"/>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56" name="Shape 56"/>
        <p:cNvGrpSpPr/>
        <p:nvPr/>
      </p:nvGrpSpPr>
      <p:grpSpPr>
        <a:xfrm>
          <a:off x="0" y="0"/>
          <a:ext cx="0" cy="0"/>
          <a:chOff x="0" y="0"/>
          <a:chExt cx="0" cy="0"/>
        </a:xfrm>
      </p:grpSpPr>
      <p:sp>
        <p:nvSpPr>
          <p:cNvPr id="57" name="Google Shape;57;p1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800"/>
              <a:buFont typeface="Roboto"/>
              <a:buNone/>
              <a:defRPr b="1" i="0" sz="4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rgbClr val="000000"/>
                </a:solidFill>
                <a:latin typeface="Roboto"/>
                <a:ea typeface="Roboto"/>
                <a:cs typeface="Roboto"/>
                <a:sym typeface="Roboto"/>
              </a:defRPr>
            </a:lvl9pPr>
          </a:lstStyle>
          <a:p/>
        </p:txBody>
      </p:sp>
      <p:sp>
        <p:nvSpPr>
          <p:cNvPr id="58" name="Google Shape;5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Font typeface="Roboto"/>
              <a:buNone/>
              <a:defRPr sz="2400">
                <a:latin typeface="Roboto"/>
                <a:ea typeface="Roboto"/>
                <a:cs typeface="Roboto"/>
                <a:sym typeface="Roboto"/>
              </a:defRPr>
            </a:lvl1pPr>
            <a:lvl2pPr indent="-228600" lvl="1" marL="914400" algn="l">
              <a:lnSpc>
                <a:spcPct val="90000"/>
              </a:lnSpc>
              <a:spcBef>
                <a:spcPts val="500"/>
              </a:spcBef>
              <a:spcAft>
                <a:spcPts val="0"/>
              </a:spcAft>
              <a:buClr>
                <a:schemeClr val="dk1"/>
              </a:buClr>
              <a:buSzPts val="2000"/>
              <a:buFont typeface="Roboto"/>
              <a:buNone/>
              <a:defRPr sz="2000">
                <a:latin typeface="Roboto"/>
                <a:ea typeface="Roboto"/>
                <a:cs typeface="Roboto"/>
                <a:sym typeface="Roboto"/>
              </a:defRPr>
            </a:lvl2pPr>
            <a:lvl3pPr indent="-228600" lvl="2" marL="1371600" algn="l">
              <a:lnSpc>
                <a:spcPct val="90000"/>
              </a:lnSpc>
              <a:spcBef>
                <a:spcPts val="500"/>
              </a:spcBef>
              <a:spcAft>
                <a:spcPts val="0"/>
              </a:spcAft>
              <a:buClr>
                <a:schemeClr val="dk1"/>
              </a:buClr>
              <a:buSzPts val="1800"/>
              <a:buFont typeface="Roboto"/>
              <a:buNone/>
              <a:defRPr sz="1800">
                <a:latin typeface="Roboto"/>
                <a:ea typeface="Roboto"/>
                <a:cs typeface="Roboto"/>
                <a:sym typeface="Roboto"/>
              </a:defRPr>
            </a:lvl3pPr>
            <a:lvl4pPr indent="-228600" lvl="3" marL="18288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4pPr>
            <a:lvl5pPr indent="-228600" lvl="4" marL="22860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5pPr>
            <a:lvl6pPr indent="-228600" lvl="5" marL="27432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6pPr>
            <a:lvl7pPr indent="-228600" lvl="6" marL="32004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7pPr>
            <a:lvl8pPr indent="-228600" lvl="7" marL="36576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8pPr>
            <a:lvl9pPr indent="-228600" lvl="8" marL="41148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9pPr>
          </a:lstStyle>
          <a:p/>
        </p:txBody>
      </p:sp>
      <p:sp>
        <p:nvSpPr>
          <p:cNvPr id="59" name="Google Shape;5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60" name="Google Shape;6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Font typeface="Roboto"/>
              <a:buNone/>
              <a:defRPr sz="2400">
                <a:latin typeface="Roboto"/>
                <a:ea typeface="Roboto"/>
                <a:cs typeface="Roboto"/>
                <a:sym typeface="Roboto"/>
              </a:defRPr>
            </a:lvl1pPr>
            <a:lvl2pPr indent="-228600" lvl="1" marL="914400" algn="l">
              <a:lnSpc>
                <a:spcPct val="90000"/>
              </a:lnSpc>
              <a:spcBef>
                <a:spcPts val="500"/>
              </a:spcBef>
              <a:spcAft>
                <a:spcPts val="0"/>
              </a:spcAft>
              <a:buClr>
                <a:schemeClr val="dk1"/>
              </a:buClr>
              <a:buSzPts val="2000"/>
              <a:buFont typeface="Roboto"/>
              <a:buNone/>
              <a:defRPr sz="2000">
                <a:latin typeface="Roboto"/>
                <a:ea typeface="Roboto"/>
                <a:cs typeface="Roboto"/>
                <a:sym typeface="Roboto"/>
              </a:defRPr>
            </a:lvl2pPr>
            <a:lvl3pPr indent="-228600" lvl="2" marL="1371600" algn="l">
              <a:lnSpc>
                <a:spcPct val="90000"/>
              </a:lnSpc>
              <a:spcBef>
                <a:spcPts val="500"/>
              </a:spcBef>
              <a:spcAft>
                <a:spcPts val="0"/>
              </a:spcAft>
              <a:buClr>
                <a:schemeClr val="dk1"/>
              </a:buClr>
              <a:buSzPts val="1800"/>
              <a:buFont typeface="Roboto"/>
              <a:buNone/>
              <a:defRPr sz="1800">
                <a:latin typeface="Roboto"/>
                <a:ea typeface="Roboto"/>
                <a:cs typeface="Roboto"/>
                <a:sym typeface="Roboto"/>
              </a:defRPr>
            </a:lvl3pPr>
            <a:lvl4pPr indent="-228600" lvl="3" marL="18288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4pPr>
            <a:lvl5pPr indent="-228600" lvl="4" marL="22860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5pPr>
            <a:lvl6pPr indent="-228600" lvl="5" marL="27432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6pPr>
            <a:lvl7pPr indent="-228600" lvl="6" marL="32004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7pPr>
            <a:lvl8pPr indent="-228600" lvl="7" marL="36576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8pPr>
            <a:lvl9pPr indent="-228600" lvl="8" marL="4114800" algn="l">
              <a:lnSpc>
                <a:spcPct val="90000"/>
              </a:lnSpc>
              <a:spcBef>
                <a:spcPts val="500"/>
              </a:spcBef>
              <a:spcAft>
                <a:spcPts val="0"/>
              </a:spcAft>
              <a:buClr>
                <a:schemeClr val="dk1"/>
              </a:buClr>
              <a:buSzPts val="1600"/>
              <a:buFont typeface="Roboto"/>
              <a:buNone/>
              <a:defRPr sz="1600">
                <a:latin typeface="Roboto"/>
                <a:ea typeface="Roboto"/>
                <a:cs typeface="Roboto"/>
                <a:sym typeface="Roboto"/>
              </a:defRPr>
            </a:lvl9pPr>
          </a:lstStyle>
          <a:p/>
        </p:txBody>
      </p:sp>
      <p:sp>
        <p:nvSpPr>
          <p:cNvPr id="61" name="Google Shape;6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indent="-342900" lvl="2" marL="1371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indent="-342900" lvl="3" marL="1828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indent="-342900" lvl="4" marL="22860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62" name="Google Shape;62;p12"/>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Roboto"/>
              <a:buNone/>
              <a:defRPr>
                <a:latin typeface="Roboto"/>
                <a:ea typeface="Roboto"/>
                <a:cs typeface="Roboto"/>
                <a:sym typeface="Roboto"/>
              </a:defRPr>
            </a:lvl1pPr>
            <a:lvl2pPr lvl="1" algn="l">
              <a:lnSpc>
                <a:spcPct val="100000"/>
              </a:lnSpc>
              <a:spcBef>
                <a:spcPts val="0"/>
              </a:spcBef>
              <a:spcAft>
                <a:spcPts val="0"/>
              </a:spcAft>
              <a:buSzPts val="1400"/>
              <a:buFont typeface="Roboto"/>
              <a:buNone/>
              <a:defRPr>
                <a:latin typeface="Roboto"/>
                <a:ea typeface="Roboto"/>
                <a:cs typeface="Roboto"/>
                <a:sym typeface="Roboto"/>
              </a:defRPr>
            </a:lvl2pPr>
            <a:lvl3pPr lvl="2" algn="l">
              <a:lnSpc>
                <a:spcPct val="100000"/>
              </a:lnSpc>
              <a:spcBef>
                <a:spcPts val="0"/>
              </a:spcBef>
              <a:spcAft>
                <a:spcPts val="0"/>
              </a:spcAft>
              <a:buSzPts val="1400"/>
              <a:buFont typeface="Roboto"/>
              <a:buNone/>
              <a:defRPr>
                <a:latin typeface="Roboto"/>
                <a:ea typeface="Roboto"/>
                <a:cs typeface="Roboto"/>
                <a:sym typeface="Roboto"/>
              </a:defRPr>
            </a:lvl3pPr>
            <a:lvl4pPr lvl="3" algn="l">
              <a:lnSpc>
                <a:spcPct val="100000"/>
              </a:lnSpc>
              <a:spcBef>
                <a:spcPts val="0"/>
              </a:spcBef>
              <a:spcAft>
                <a:spcPts val="0"/>
              </a:spcAft>
              <a:buSzPts val="1400"/>
              <a:buFont typeface="Roboto"/>
              <a:buNone/>
              <a:defRPr>
                <a:latin typeface="Roboto"/>
                <a:ea typeface="Roboto"/>
                <a:cs typeface="Roboto"/>
                <a:sym typeface="Roboto"/>
              </a:defRPr>
            </a:lvl4pPr>
            <a:lvl5pPr lvl="4" algn="l">
              <a:lnSpc>
                <a:spcPct val="100000"/>
              </a:lnSpc>
              <a:spcBef>
                <a:spcPts val="0"/>
              </a:spcBef>
              <a:spcAft>
                <a:spcPts val="0"/>
              </a:spcAft>
              <a:buSzPts val="1400"/>
              <a:buFont typeface="Roboto"/>
              <a:buNone/>
              <a:defRPr>
                <a:latin typeface="Roboto"/>
                <a:ea typeface="Roboto"/>
                <a:cs typeface="Roboto"/>
                <a:sym typeface="Roboto"/>
              </a:defRPr>
            </a:lvl5pPr>
            <a:lvl6pPr lvl="5" algn="l">
              <a:lnSpc>
                <a:spcPct val="100000"/>
              </a:lnSpc>
              <a:spcBef>
                <a:spcPts val="0"/>
              </a:spcBef>
              <a:spcAft>
                <a:spcPts val="0"/>
              </a:spcAft>
              <a:buSzPts val="1400"/>
              <a:buFont typeface="Roboto"/>
              <a:buNone/>
              <a:defRPr>
                <a:latin typeface="Roboto"/>
                <a:ea typeface="Roboto"/>
                <a:cs typeface="Roboto"/>
                <a:sym typeface="Roboto"/>
              </a:defRPr>
            </a:lvl6pPr>
            <a:lvl7pPr lvl="6" algn="l">
              <a:lnSpc>
                <a:spcPct val="100000"/>
              </a:lnSpc>
              <a:spcBef>
                <a:spcPts val="0"/>
              </a:spcBef>
              <a:spcAft>
                <a:spcPts val="0"/>
              </a:spcAft>
              <a:buSzPts val="1400"/>
              <a:buFont typeface="Roboto"/>
              <a:buNone/>
              <a:defRPr>
                <a:latin typeface="Roboto"/>
                <a:ea typeface="Roboto"/>
                <a:cs typeface="Roboto"/>
                <a:sym typeface="Roboto"/>
              </a:defRPr>
            </a:lvl7pPr>
            <a:lvl8pPr lvl="7" algn="l">
              <a:lnSpc>
                <a:spcPct val="100000"/>
              </a:lnSpc>
              <a:spcBef>
                <a:spcPts val="0"/>
              </a:spcBef>
              <a:spcAft>
                <a:spcPts val="0"/>
              </a:spcAft>
              <a:buSzPts val="1400"/>
              <a:buFont typeface="Roboto"/>
              <a:buNone/>
              <a:defRPr>
                <a:latin typeface="Roboto"/>
                <a:ea typeface="Roboto"/>
                <a:cs typeface="Roboto"/>
                <a:sym typeface="Roboto"/>
              </a:defRPr>
            </a:lvl8pPr>
            <a:lvl9pPr lvl="8" algn="l">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63" name="Google Shape;63;p12"/>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64" name="Google Shape;64;p12"/>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65" name="Shape 65"/>
        <p:cNvGrpSpPr/>
        <p:nvPr/>
      </p:nvGrpSpPr>
      <p:grpSpPr>
        <a:xfrm>
          <a:off x="0" y="0"/>
          <a:ext cx="0" cy="0"/>
          <a:chOff x="0" y="0"/>
          <a:chExt cx="0" cy="0"/>
        </a:xfrm>
      </p:grpSpPr>
      <p:sp>
        <p:nvSpPr>
          <p:cNvPr id="66" name="Google Shape;66;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4800"/>
              <a:buFont typeface="Roboto"/>
              <a:buNone/>
              <a:defRPr b="1" i="0" sz="48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13"/>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idx="1" type="body"/>
          </p:nvPr>
        </p:nvSpPr>
        <p:spPr>
          <a:xfrm>
            <a:off x="631371" y="2993289"/>
            <a:ext cx="10722429" cy="318367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 name="Google Shape;7;p6"/>
          <p:cNvGrpSpPr/>
          <p:nvPr/>
        </p:nvGrpSpPr>
        <p:grpSpPr>
          <a:xfrm>
            <a:off x="0" y="0"/>
            <a:ext cx="12192000" cy="6878999"/>
            <a:chOff x="0" y="-20999"/>
            <a:chExt cx="12192000" cy="6878999"/>
          </a:xfrm>
        </p:grpSpPr>
        <p:pic>
          <p:nvPicPr>
            <p:cNvPr id="8" name="Google Shape;8;p6"/>
            <p:cNvPicPr preferRelativeResize="0"/>
            <p:nvPr/>
          </p:nvPicPr>
          <p:blipFill rotWithShape="1">
            <a:blip r:embed="rId1">
              <a:alphaModFix/>
            </a:blip>
            <a:srcRect b="0" l="0" r="0" t="0"/>
            <a:stretch/>
          </p:blipFill>
          <p:spPr>
            <a:xfrm>
              <a:off x="0" y="-20999"/>
              <a:ext cx="9458624" cy="6878999"/>
            </a:xfrm>
            <a:prstGeom prst="rect">
              <a:avLst/>
            </a:prstGeom>
            <a:noFill/>
            <a:ln>
              <a:noFill/>
            </a:ln>
          </p:spPr>
        </p:pic>
        <p:sp>
          <p:nvSpPr>
            <p:cNvPr id="9" name="Google Shape;9;p6"/>
            <p:cNvSpPr/>
            <p:nvPr/>
          </p:nvSpPr>
          <p:spPr>
            <a:xfrm>
              <a:off x="9379131" y="-20999"/>
              <a:ext cx="2812869" cy="6878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 name="Google Shape;10;p6"/>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6"/>
          <p:cNvSpPr/>
          <p:nvPr/>
        </p:nvSpPr>
        <p:spPr>
          <a:xfrm>
            <a:off x="0" y="1333500"/>
            <a:ext cx="12192000" cy="5126514"/>
          </a:xfrm>
          <a:prstGeom prst="rect">
            <a:avLst/>
          </a:prstGeom>
          <a:gradFill>
            <a:gsLst>
              <a:gs pos="0">
                <a:srgbClr val="A5A5A5"/>
              </a:gs>
              <a:gs pos="34000">
                <a:srgbClr val="EFEFEF"/>
              </a:gs>
              <a:gs pos="65000">
                <a:srgbClr val="EFEFEF"/>
              </a:gs>
              <a:gs pos="100000">
                <a:srgbClr val="D8D8D8"/>
              </a:gs>
            </a:gsLst>
            <a:path path="circle">
              <a:fillToRect r="100%" t="100%"/>
            </a:path>
            <a:tileRect b="-100%" l="-100%"/>
          </a:gradFill>
          <a:ln cap="flat" cmpd="sng" w="12700">
            <a:solidFill>
              <a:srgbClr val="B886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2" name="Google Shape;12;p6"/>
          <p:cNvPicPr preferRelativeResize="0"/>
          <p:nvPr/>
        </p:nvPicPr>
        <p:blipFill rotWithShape="1">
          <a:blip r:embed="rId2">
            <a:alphaModFix/>
          </a:blip>
          <a:srcRect b="0" l="0" r="0" t="0"/>
          <a:stretch/>
        </p:blipFill>
        <p:spPr>
          <a:xfrm>
            <a:off x="10785565" y="102870"/>
            <a:ext cx="1134985" cy="1127760"/>
          </a:xfrm>
          <a:prstGeom prst="rect">
            <a:avLst/>
          </a:prstGeom>
          <a:noFill/>
          <a:ln>
            <a:noFill/>
          </a:ln>
        </p:spPr>
      </p:pic>
      <p:sp>
        <p:nvSpPr>
          <p:cNvPr id="13" name="Google Shape;13;p6"/>
          <p:cNvSpPr txBox="1"/>
          <p:nvPr/>
        </p:nvSpPr>
        <p:spPr>
          <a:xfrm>
            <a:off x="11875196" y="728067"/>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8860B"/>
                </a:solidFill>
                <a:latin typeface="Calibri"/>
                <a:ea typeface="Calibri"/>
                <a:cs typeface="Calibri"/>
                <a:sym typeface="Calibri"/>
              </a:rPr>
              <a:t>2</a:t>
            </a:r>
            <a:endParaRPr b="1" i="0" sz="1100" u="none" cap="none" strike="noStrike">
              <a:solidFill>
                <a:srgbClr val="B8860B"/>
              </a:solidFill>
              <a:latin typeface="Calibri"/>
              <a:ea typeface="Calibri"/>
              <a:cs typeface="Calibri"/>
              <a:sym typeface="Calibri"/>
            </a:endParaRPr>
          </a:p>
        </p:txBody>
      </p:sp>
      <p:pic>
        <p:nvPicPr>
          <p:cNvPr id="14" name="Google Shape;14;p6"/>
          <p:cNvPicPr preferRelativeResize="0"/>
          <p:nvPr/>
        </p:nvPicPr>
        <p:blipFill rotWithShape="1">
          <a:blip r:embed="rId3">
            <a:alphaModFix/>
          </a:blip>
          <a:srcRect b="0" l="0" r="0" t="0"/>
          <a:stretch/>
        </p:blipFill>
        <p:spPr>
          <a:xfrm>
            <a:off x="8209275" y="106150"/>
            <a:ext cx="2428875" cy="1162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huggingface.co/speakleash" TargetMode="External"/><Relationship Id="rId4" Type="http://schemas.openxmlformats.org/officeDocument/2006/relationships/image" Target="../media/image10.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2bd2f5bfd17_0_469"/>
          <p:cNvPicPr preferRelativeResize="0"/>
          <p:nvPr/>
        </p:nvPicPr>
        <p:blipFill rotWithShape="1">
          <a:blip r:embed="rId3">
            <a:alphaModFix/>
          </a:blip>
          <a:srcRect b="0" l="0" r="0" t="0"/>
          <a:stretch/>
        </p:blipFill>
        <p:spPr>
          <a:xfrm>
            <a:off x="2581700" y="1891675"/>
            <a:ext cx="7028575" cy="1353950"/>
          </a:xfrm>
          <a:prstGeom prst="rect">
            <a:avLst/>
          </a:prstGeom>
          <a:noFill/>
          <a:ln>
            <a:noFill/>
          </a:ln>
        </p:spPr>
      </p:pic>
      <p:sp>
        <p:nvSpPr>
          <p:cNvPr id="89" name="Google Shape;89;g2bd2f5bfd17_0_469"/>
          <p:cNvSpPr txBox="1"/>
          <p:nvPr/>
        </p:nvSpPr>
        <p:spPr>
          <a:xfrm>
            <a:off x="548650" y="3962425"/>
            <a:ext cx="10475100" cy="122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b="1" i="0" lang="en-US" sz="3900" u="none" cap="none" strike="noStrike">
                <a:solidFill>
                  <a:schemeClr val="dk1"/>
                </a:solidFill>
                <a:latin typeface="Calibri"/>
                <a:ea typeface="Calibri"/>
                <a:cs typeface="Calibri"/>
                <a:sym typeface="Calibri"/>
              </a:rPr>
              <a:t>SpeakLeash initiative for Polish foundational LLMs</a:t>
            </a:r>
            <a:endParaRPr b="1" i="0" sz="3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alibri"/>
                <a:ea typeface="Calibri"/>
                <a:cs typeface="Calibri"/>
                <a:sym typeface="Calibri"/>
              </a:rPr>
              <a:t>Speaker: Szymon Mazurek</a:t>
            </a:r>
            <a:endParaRPr b="0" i="0" sz="25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ee186a1ece_0_8"/>
          <p:cNvSpPr txBox="1"/>
          <p:nvPr>
            <p:ph type="title"/>
          </p:nvPr>
        </p:nvSpPr>
        <p:spPr>
          <a:xfrm>
            <a:off x="467975" y="450527"/>
            <a:ext cx="9143400" cy="658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B8860B"/>
              </a:buClr>
              <a:buSzPts val="3800"/>
              <a:buFont typeface="Calibri"/>
              <a:buNone/>
            </a:pPr>
            <a:r>
              <a:rPr b="1" i="0" lang="en-US" sz="3600" u="none" cap="none" strike="noStrike">
                <a:solidFill>
                  <a:srgbClr val="B8860B"/>
                </a:solidFill>
                <a:latin typeface="Calibri"/>
                <a:ea typeface="Calibri"/>
                <a:cs typeface="Calibri"/>
                <a:sym typeface="Calibri"/>
              </a:rPr>
              <a:t>Benchmarking - PL MT-BENCH</a:t>
            </a:r>
            <a:endParaRPr b="0" i="0" sz="3600" u="none" cap="none" strike="noStrike">
              <a:solidFill>
                <a:srgbClr val="000000"/>
              </a:solidFill>
              <a:latin typeface="Arial"/>
              <a:ea typeface="Arial"/>
              <a:cs typeface="Arial"/>
              <a:sym typeface="Arial"/>
            </a:endParaRPr>
          </a:p>
        </p:txBody>
      </p:sp>
      <p:sp>
        <p:nvSpPr>
          <p:cNvPr id="153" name="Google Shape;153;g2ee186a1ece_0_8"/>
          <p:cNvSpPr txBox="1"/>
          <p:nvPr>
            <p:ph idx="4294967295" type="body"/>
          </p:nvPr>
        </p:nvSpPr>
        <p:spPr>
          <a:xfrm>
            <a:off x="602950" y="1652925"/>
            <a:ext cx="11221500" cy="6585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50000"/>
              </a:lnSpc>
              <a:spcBef>
                <a:spcPts val="0"/>
              </a:spcBef>
              <a:spcAft>
                <a:spcPts val="0"/>
              </a:spcAft>
              <a:buSzPts val="2400"/>
              <a:buChar char="●"/>
            </a:pPr>
            <a:r>
              <a:rPr lang="en-US" sz="2400"/>
              <a:t>Two models respond to the same task - metamodel as the judge (GPT 4 in this case)</a:t>
            </a:r>
            <a:endParaRPr sz="2400"/>
          </a:p>
        </p:txBody>
      </p:sp>
      <p:pic>
        <p:nvPicPr>
          <p:cNvPr id="154" name="Google Shape;154;g2ee186a1ece_0_8"/>
          <p:cNvPicPr preferRelativeResize="0"/>
          <p:nvPr/>
        </p:nvPicPr>
        <p:blipFill>
          <a:blip r:embed="rId3">
            <a:alphaModFix/>
          </a:blip>
          <a:stretch>
            <a:fillRect/>
          </a:stretch>
        </p:blipFill>
        <p:spPr>
          <a:xfrm>
            <a:off x="152400" y="2463825"/>
            <a:ext cx="8874751" cy="3924666"/>
          </a:xfrm>
          <a:prstGeom prst="rect">
            <a:avLst/>
          </a:prstGeom>
          <a:noFill/>
          <a:ln>
            <a:noFill/>
          </a:ln>
        </p:spPr>
      </p:pic>
      <p:pic>
        <p:nvPicPr>
          <p:cNvPr id="155" name="Google Shape;155;g2ee186a1ece_0_8"/>
          <p:cNvPicPr preferRelativeResize="0"/>
          <p:nvPr/>
        </p:nvPicPr>
        <p:blipFill>
          <a:blip r:embed="rId4">
            <a:alphaModFix/>
          </a:blip>
          <a:stretch>
            <a:fillRect/>
          </a:stretch>
        </p:blipFill>
        <p:spPr>
          <a:xfrm>
            <a:off x="9179551" y="2463825"/>
            <a:ext cx="2860049" cy="2248637"/>
          </a:xfrm>
          <a:prstGeom prst="rect">
            <a:avLst/>
          </a:prstGeom>
          <a:noFill/>
          <a:ln>
            <a:noFill/>
          </a:ln>
        </p:spPr>
      </p:pic>
      <p:pic>
        <p:nvPicPr>
          <p:cNvPr id="156" name="Google Shape;156;g2ee186a1ece_0_8"/>
          <p:cNvPicPr preferRelativeResize="0"/>
          <p:nvPr/>
        </p:nvPicPr>
        <p:blipFill>
          <a:blip r:embed="rId5">
            <a:alphaModFix/>
          </a:blip>
          <a:stretch>
            <a:fillRect/>
          </a:stretch>
        </p:blipFill>
        <p:spPr>
          <a:xfrm>
            <a:off x="9661838" y="5084437"/>
            <a:ext cx="1895475" cy="102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ee186a1ece_0_3"/>
          <p:cNvSpPr txBox="1"/>
          <p:nvPr>
            <p:ph type="title"/>
          </p:nvPr>
        </p:nvSpPr>
        <p:spPr>
          <a:xfrm>
            <a:off x="738200" y="469177"/>
            <a:ext cx="9143400" cy="658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B8860B"/>
              </a:buClr>
              <a:buSzPts val="3800"/>
              <a:buFont typeface="Calibri"/>
              <a:buNone/>
            </a:pPr>
            <a:r>
              <a:rPr b="1" i="0" lang="en-US" sz="3600" u="none" cap="none" strike="noStrike">
                <a:solidFill>
                  <a:srgbClr val="B8860B"/>
                </a:solidFill>
                <a:latin typeface="Calibri"/>
                <a:ea typeface="Calibri"/>
                <a:cs typeface="Calibri"/>
                <a:sym typeface="Calibri"/>
              </a:rPr>
              <a:t>Benchmarking - Polish EQ-Bench</a:t>
            </a:r>
            <a:endParaRPr b="0" i="0" sz="3600" u="none" cap="none" strike="noStrike">
              <a:solidFill>
                <a:srgbClr val="000000"/>
              </a:solidFill>
              <a:latin typeface="Arial"/>
              <a:ea typeface="Arial"/>
              <a:cs typeface="Arial"/>
              <a:sym typeface="Arial"/>
            </a:endParaRPr>
          </a:p>
        </p:txBody>
      </p:sp>
      <p:sp>
        <p:nvSpPr>
          <p:cNvPr id="162" name="Google Shape;162;g2ee186a1ece_0_3"/>
          <p:cNvSpPr txBox="1"/>
          <p:nvPr>
            <p:ph idx="4294967295" type="body"/>
          </p:nvPr>
        </p:nvSpPr>
        <p:spPr>
          <a:xfrm>
            <a:off x="602950" y="1652925"/>
            <a:ext cx="11221500" cy="658500"/>
          </a:xfrm>
          <a:prstGeom prst="rect">
            <a:avLst/>
          </a:prstGeom>
          <a:noFill/>
          <a:ln>
            <a:noFill/>
          </a:ln>
        </p:spPr>
        <p:txBody>
          <a:bodyPr anchorCtr="0" anchor="t" bIns="45700" lIns="91425" spcFirstLastPara="1" rIns="91425" wrap="square" tIns="45700">
            <a:normAutofit fontScale="92500"/>
          </a:bodyPr>
          <a:lstStyle/>
          <a:p>
            <a:pPr indent="-369570" lvl="0" marL="457200" marR="0" rtl="0" algn="l">
              <a:lnSpc>
                <a:spcPct val="150000"/>
              </a:lnSpc>
              <a:spcBef>
                <a:spcPts val="0"/>
              </a:spcBef>
              <a:spcAft>
                <a:spcPts val="0"/>
              </a:spcAft>
              <a:buSzPct val="100000"/>
              <a:buChar char="●"/>
            </a:pPr>
            <a:r>
              <a:rPr lang="en-US" sz="2400"/>
              <a:t>Understanding of complex emotions and social interactions, emotion prediction accuracy</a:t>
            </a:r>
            <a:endParaRPr sz="2400"/>
          </a:p>
        </p:txBody>
      </p:sp>
      <p:pic>
        <p:nvPicPr>
          <p:cNvPr id="163" name="Google Shape;163;g2ee186a1ece_0_3"/>
          <p:cNvPicPr preferRelativeResize="0"/>
          <p:nvPr/>
        </p:nvPicPr>
        <p:blipFill>
          <a:blip r:embed="rId3">
            <a:alphaModFix/>
          </a:blip>
          <a:stretch>
            <a:fillRect/>
          </a:stretch>
        </p:blipFill>
        <p:spPr>
          <a:xfrm>
            <a:off x="1478138" y="2150400"/>
            <a:ext cx="9235724" cy="4070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ee186a1ece_0_20"/>
          <p:cNvPicPr preferRelativeResize="0"/>
          <p:nvPr/>
        </p:nvPicPr>
        <p:blipFill rotWithShape="1">
          <a:blip r:embed="rId3">
            <a:alphaModFix/>
          </a:blip>
          <a:srcRect b="0" l="0" r="0" t="0"/>
          <a:stretch/>
        </p:blipFill>
        <p:spPr>
          <a:xfrm>
            <a:off x="0" y="3564425"/>
            <a:ext cx="7679543" cy="2877625"/>
          </a:xfrm>
          <a:prstGeom prst="rect">
            <a:avLst/>
          </a:prstGeom>
          <a:noFill/>
          <a:ln>
            <a:noFill/>
          </a:ln>
        </p:spPr>
      </p:pic>
      <p:sp>
        <p:nvSpPr>
          <p:cNvPr id="169" name="Google Shape;169;g2ee186a1ece_0_20"/>
          <p:cNvSpPr txBox="1"/>
          <p:nvPr>
            <p:ph type="title"/>
          </p:nvPr>
        </p:nvSpPr>
        <p:spPr>
          <a:xfrm>
            <a:off x="738200" y="469177"/>
            <a:ext cx="9143400" cy="658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B8860B"/>
              </a:buClr>
              <a:buSzPts val="3800"/>
              <a:buFont typeface="Calibri"/>
              <a:buNone/>
            </a:pPr>
            <a:r>
              <a:rPr b="1" i="0" lang="en-US" sz="3600" u="none" cap="none" strike="noStrike">
                <a:solidFill>
                  <a:srgbClr val="B8860B"/>
                </a:solidFill>
                <a:latin typeface="Calibri"/>
                <a:ea typeface="Calibri"/>
                <a:cs typeface="Calibri"/>
                <a:sym typeface="Calibri"/>
              </a:rPr>
              <a:t>Benchmarking - Chat Arena</a:t>
            </a:r>
            <a:endParaRPr b="0" i="0" sz="3600" u="none" cap="none" strike="noStrike">
              <a:solidFill>
                <a:srgbClr val="000000"/>
              </a:solidFill>
              <a:latin typeface="Arial"/>
              <a:ea typeface="Arial"/>
              <a:cs typeface="Arial"/>
              <a:sym typeface="Arial"/>
            </a:endParaRPr>
          </a:p>
        </p:txBody>
      </p:sp>
      <p:sp>
        <p:nvSpPr>
          <p:cNvPr id="170" name="Google Shape;170;g2ee186a1ece_0_20"/>
          <p:cNvSpPr txBox="1"/>
          <p:nvPr>
            <p:ph idx="4294967295" type="body"/>
          </p:nvPr>
        </p:nvSpPr>
        <p:spPr>
          <a:xfrm>
            <a:off x="7679550" y="2547125"/>
            <a:ext cx="4512300" cy="2680200"/>
          </a:xfrm>
          <a:prstGeom prst="rect">
            <a:avLst/>
          </a:prstGeom>
          <a:noFill/>
          <a:ln>
            <a:noFill/>
          </a:ln>
        </p:spPr>
        <p:txBody>
          <a:bodyPr anchorCtr="0" anchor="t" bIns="45700" lIns="91425" spcFirstLastPara="1" rIns="91425" wrap="square" tIns="45700">
            <a:normAutofit fontScale="77500" lnSpcReduction="20000"/>
          </a:bodyPr>
          <a:lstStyle/>
          <a:p>
            <a:pPr indent="-346710" lvl="0" marL="457200" marR="0" rtl="0" algn="l">
              <a:lnSpc>
                <a:spcPct val="150000"/>
              </a:lnSpc>
              <a:spcBef>
                <a:spcPts val="0"/>
              </a:spcBef>
              <a:spcAft>
                <a:spcPts val="0"/>
              </a:spcAft>
              <a:buSzPct val="100000"/>
              <a:buChar char="●"/>
            </a:pPr>
            <a:r>
              <a:rPr lang="en-US" sz="2400"/>
              <a:t>Model vs model scenario - user gets multiple responses, then judges which is better</a:t>
            </a:r>
            <a:endParaRPr sz="2400"/>
          </a:p>
          <a:p>
            <a:pPr indent="-346710" lvl="0" marL="457200" marR="0" rtl="0" algn="l">
              <a:lnSpc>
                <a:spcPct val="150000"/>
              </a:lnSpc>
              <a:spcBef>
                <a:spcPts val="0"/>
              </a:spcBef>
              <a:spcAft>
                <a:spcPts val="0"/>
              </a:spcAft>
              <a:buSzPct val="100000"/>
              <a:buChar char="●"/>
            </a:pPr>
            <a:r>
              <a:rPr lang="en-US" sz="2400"/>
              <a:t>Answers not limited to Polish language</a:t>
            </a:r>
            <a:endParaRPr sz="2400"/>
          </a:p>
          <a:p>
            <a:pPr indent="-346710" lvl="0" marL="457200" marR="0" rtl="0" algn="l">
              <a:lnSpc>
                <a:spcPct val="150000"/>
              </a:lnSpc>
              <a:spcBef>
                <a:spcPts val="0"/>
              </a:spcBef>
              <a:spcAft>
                <a:spcPts val="0"/>
              </a:spcAft>
              <a:buSzPct val="100000"/>
              <a:buChar char="●"/>
            </a:pPr>
            <a:r>
              <a:rPr lang="en-US" sz="2400"/>
              <a:t>ELO as the ranking metric</a:t>
            </a:r>
            <a:endParaRPr sz="2400"/>
          </a:p>
          <a:p>
            <a:pPr indent="-346710" lvl="0" marL="457200" marR="0" rtl="0" algn="l">
              <a:lnSpc>
                <a:spcPct val="150000"/>
              </a:lnSpc>
              <a:spcBef>
                <a:spcPts val="0"/>
              </a:spcBef>
              <a:spcAft>
                <a:spcPts val="0"/>
              </a:spcAft>
              <a:buSzPct val="100000"/>
              <a:buChar char="●"/>
            </a:pPr>
            <a:r>
              <a:rPr lang="en-US" sz="2400"/>
              <a:t>Additional functionalities - Bielik vs the world, Newsroom</a:t>
            </a:r>
            <a:endParaRPr sz="2400"/>
          </a:p>
        </p:txBody>
      </p:sp>
      <p:pic>
        <p:nvPicPr>
          <p:cNvPr id="171" name="Google Shape;171;g2ee186a1ece_0_20"/>
          <p:cNvPicPr preferRelativeResize="0"/>
          <p:nvPr/>
        </p:nvPicPr>
        <p:blipFill>
          <a:blip r:embed="rId4">
            <a:alphaModFix/>
          </a:blip>
          <a:stretch>
            <a:fillRect/>
          </a:stretch>
        </p:blipFill>
        <p:spPr>
          <a:xfrm>
            <a:off x="1" y="1301600"/>
            <a:ext cx="7679551" cy="2262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bd2f5bfd17_0_371"/>
          <p:cNvSpPr txBox="1"/>
          <p:nvPr/>
        </p:nvSpPr>
        <p:spPr>
          <a:xfrm>
            <a:off x="642950" y="1478200"/>
            <a:ext cx="11364900" cy="11082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Initial model trained on private RTX 4090 - 1B params, 45 days, 67 110 961 152 tokens</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The same setting with 64 GH200 - 5 hours</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g2bd2f5bfd17_0_371"/>
          <p:cNvSpPr txBox="1"/>
          <p:nvPr>
            <p:ph type="title"/>
          </p:nvPr>
        </p:nvSpPr>
        <p:spPr>
          <a:xfrm>
            <a:off x="802150" y="434627"/>
            <a:ext cx="9143400" cy="658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B8860B"/>
              </a:buClr>
              <a:buSzPts val="3800"/>
              <a:buFont typeface="Calibri"/>
              <a:buNone/>
            </a:pPr>
            <a:r>
              <a:rPr b="1" i="0" lang="en-US" sz="3600" u="none" cap="none" strike="noStrike">
                <a:solidFill>
                  <a:srgbClr val="B8860B"/>
                </a:solidFill>
                <a:latin typeface="Calibri"/>
                <a:ea typeface="Calibri"/>
                <a:cs typeface="Calibri"/>
                <a:sym typeface="Calibri"/>
              </a:rPr>
              <a:t>Model training - observed speedups</a:t>
            </a:r>
            <a:endParaRPr b="0" i="0" sz="3600" u="none" cap="none" strike="noStrike">
              <a:solidFill>
                <a:srgbClr val="000000"/>
              </a:solidFill>
              <a:latin typeface="Arial"/>
              <a:ea typeface="Arial"/>
              <a:cs typeface="Arial"/>
              <a:sym typeface="Arial"/>
            </a:endParaRPr>
          </a:p>
        </p:txBody>
      </p:sp>
      <p:pic>
        <p:nvPicPr>
          <p:cNvPr id="178" name="Google Shape;178;g2bd2f5bfd17_0_371" title="Wykres"/>
          <p:cNvPicPr preferRelativeResize="0"/>
          <p:nvPr/>
        </p:nvPicPr>
        <p:blipFill rotWithShape="1">
          <a:blip r:embed="rId3">
            <a:alphaModFix/>
          </a:blip>
          <a:srcRect b="0" l="0" r="0" t="0"/>
          <a:stretch/>
        </p:blipFill>
        <p:spPr>
          <a:xfrm>
            <a:off x="0" y="2674430"/>
            <a:ext cx="6136650" cy="3794495"/>
          </a:xfrm>
          <a:prstGeom prst="rect">
            <a:avLst/>
          </a:prstGeom>
          <a:noFill/>
          <a:ln>
            <a:noFill/>
          </a:ln>
        </p:spPr>
      </p:pic>
      <p:pic>
        <p:nvPicPr>
          <p:cNvPr id="179" name="Google Shape;179;g2bd2f5bfd17_0_371" title="Wykres"/>
          <p:cNvPicPr preferRelativeResize="0"/>
          <p:nvPr/>
        </p:nvPicPr>
        <p:blipFill rotWithShape="1">
          <a:blip r:embed="rId4">
            <a:alphaModFix/>
          </a:blip>
          <a:srcRect b="0" l="0" r="0" t="0"/>
          <a:stretch/>
        </p:blipFill>
        <p:spPr>
          <a:xfrm>
            <a:off x="6055350" y="2674433"/>
            <a:ext cx="6136650" cy="37944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fb8de9b82f_0_0"/>
          <p:cNvSpPr txBox="1"/>
          <p:nvPr>
            <p:ph type="ctrTitle"/>
          </p:nvPr>
        </p:nvSpPr>
        <p:spPr>
          <a:xfrm>
            <a:off x="247300" y="285592"/>
            <a:ext cx="9144000" cy="697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Benefits for SME ecosystem</a:t>
            </a:r>
            <a:endParaRPr/>
          </a:p>
        </p:txBody>
      </p:sp>
      <p:sp>
        <p:nvSpPr>
          <p:cNvPr id="185" name="Google Shape;185;g2fb8de9b82f_0_0"/>
          <p:cNvSpPr txBox="1"/>
          <p:nvPr>
            <p:ph idx="4294967295" type="body"/>
          </p:nvPr>
        </p:nvSpPr>
        <p:spPr>
          <a:xfrm>
            <a:off x="564200" y="1336501"/>
            <a:ext cx="10722300" cy="38361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50000"/>
              </a:lnSpc>
              <a:spcBef>
                <a:spcPts val="500"/>
              </a:spcBef>
              <a:spcAft>
                <a:spcPts val="0"/>
              </a:spcAft>
              <a:buSzPts val="2400"/>
              <a:buChar char="●"/>
            </a:pPr>
            <a:r>
              <a:rPr lang="en-US" sz="2400"/>
              <a:t>Open source data, models - free to use</a:t>
            </a:r>
            <a:endParaRPr sz="2400"/>
          </a:p>
          <a:p>
            <a:pPr indent="-381000" lvl="0" marL="457200" marR="0" rtl="0" algn="l">
              <a:lnSpc>
                <a:spcPct val="150000"/>
              </a:lnSpc>
              <a:spcBef>
                <a:spcPts val="0"/>
              </a:spcBef>
              <a:spcAft>
                <a:spcPts val="0"/>
              </a:spcAft>
              <a:buSzPts val="2400"/>
              <a:buChar char="●"/>
            </a:pPr>
            <a:r>
              <a:rPr lang="en-US" sz="2400"/>
              <a:t>Compact model size - vendor independence, lower deployment costs, privacy</a:t>
            </a:r>
            <a:endParaRPr sz="2400"/>
          </a:p>
          <a:p>
            <a:pPr indent="-381000" lvl="0" marL="457200" marR="0" rtl="0" algn="l">
              <a:lnSpc>
                <a:spcPct val="150000"/>
              </a:lnSpc>
              <a:spcBef>
                <a:spcPts val="0"/>
              </a:spcBef>
              <a:spcAft>
                <a:spcPts val="0"/>
              </a:spcAft>
              <a:buSzPts val="2400"/>
              <a:buChar char="●"/>
            </a:pPr>
            <a:r>
              <a:rPr lang="en-US" sz="2400"/>
              <a:t>Access to the </a:t>
            </a:r>
            <a:r>
              <a:rPr lang="en-US" sz="2400"/>
              <a:t>knowledge - open development process</a:t>
            </a:r>
            <a:endParaRPr sz="2400"/>
          </a:p>
          <a:p>
            <a:pPr indent="-381000" lvl="0" marL="457200" marR="0" rtl="0" algn="l">
              <a:lnSpc>
                <a:spcPct val="150000"/>
              </a:lnSpc>
              <a:spcBef>
                <a:spcPts val="0"/>
              </a:spcBef>
              <a:spcAft>
                <a:spcPts val="0"/>
              </a:spcAft>
              <a:buSzPts val="2400"/>
              <a:buChar char="●"/>
            </a:pPr>
            <a:r>
              <a:rPr lang="en-US" sz="2400"/>
              <a:t>Use cases (to date, known): </a:t>
            </a:r>
            <a:endParaRPr sz="2400"/>
          </a:p>
          <a:p>
            <a:pPr indent="-381000" lvl="1" marL="914400" marR="0" rtl="0" algn="l">
              <a:lnSpc>
                <a:spcPct val="150000"/>
              </a:lnSpc>
              <a:spcBef>
                <a:spcPts val="0"/>
              </a:spcBef>
              <a:spcAft>
                <a:spcPts val="0"/>
              </a:spcAft>
              <a:buSzPts val="2400"/>
              <a:buChar char="•"/>
            </a:pPr>
            <a:r>
              <a:rPr lang="en-US"/>
              <a:t>law document analysis</a:t>
            </a:r>
            <a:endParaRPr/>
          </a:p>
          <a:p>
            <a:pPr indent="-381000" lvl="1" marL="914400" marR="0" rtl="0" algn="l">
              <a:lnSpc>
                <a:spcPct val="150000"/>
              </a:lnSpc>
              <a:spcBef>
                <a:spcPts val="0"/>
              </a:spcBef>
              <a:spcAft>
                <a:spcPts val="0"/>
              </a:spcAft>
              <a:buSzPts val="2400"/>
              <a:buChar char="•"/>
            </a:pPr>
            <a:r>
              <a:rPr lang="en-US"/>
              <a:t>medical document analysis</a:t>
            </a:r>
            <a:endParaRPr/>
          </a:p>
          <a:p>
            <a:pPr indent="-381000" lvl="1" marL="914400" marR="0" rtl="0" algn="l">
              <a:lnSpc>
                <a:spcPct val="150000"/>
              </a:lnSpc>
              <a:spcBef>
                <a:spcPts val="0"/>
              </a:spcBef>
              <a:spcAft>
                <a:spcPts val="0"/>
              </a:spcAft>
              <a:buSzPts val="2400"/>
              <a:buChar char="•"/>
            </a:pPr>
            <a:r>
              <a:rPr lang="en-US"/>
              <a:t>internal assistants</a:t>
            </a:r>
            <a:endParaRPr/>
          </a:p>
        </p:txBody>
      </p:sp>
      <p:pic>
        <p:nvPicPr>
          <p:cNvPr id="186" name="Google Shape;186;g2fb8de9b82f_0_0"/>
          <p:cNvPicPr preferRelativeResize="0"/>
          <p:nvPr/>
        </p:nvPicPr>
        <p:blipFill rotWithShape="1">
          <a:blip r:embed="rId3">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bd2f5bfd17_0_600"/>
          <p:cNvSpPr/>
          <p:nvPr/>
        </p:nvSpPr>
        <p:spPr>
          <a:xfrm>
            <a:off x="192950" y="1582750"/>
            <a:ext cx="11600400" cy="3960600"/>
          </a:xfrm>
          <a:prstGeom prst="rect">
            <a:avLst/>
          </a:prstGeom>
          <a:noFill/>
          <a:ln>
            <a:noFill/>
          </a:ln>
        </p:spPr>
        <p:txBody>
          <a:bodyPr anchorCtr="0" anchor="t" bIns="45000" lIns="90000" spcFirstLastPara="1" rIns="90000" wrap="square" tIns="45000">
            <a:noAutofit/>
          </a:bodyPr>
          <a:lstStyle/>
          <a:p>
            <a:pPr indent="0" lvl="0" marL="4572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g2bd2f5bfd17_0_600"/>
          <p:cNvSpPr txBox="1"/>
          <p:nvPr>
            <p:ph idx="1" type="body"/>
          </p:nvPr>
        </p:nvSpPr>
        <p:spPr>
          <a:xfrm>
            <a:off x="602950" y="1652930"/>
            <a:ext cx="10722300" cy="4486200"/>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500"/>
              </a:spcBef>
              <a:spcAft>
                <a:spcPts val="0"/>
              </a:spcAft>
              <a:buNone/>
            </a:pPr>
            <a:r>
              <a:t/>
            </a:r>
            <a:endParaRPr sz="2400"/>
          </a:p>
          <a:p>
            <a:pPr indent="-381000" lvl="0" marL="457200" marR="0" rtl="0" algn="l">
              <a:lnSpc>
                <a:spcPct val="150000"/>
              </a:lnSpc>
              <a:spcBef>
                <a:spcPts val="500"/>
              </a:spcBef>
              <a:spcAft>
                <a:spcPts val="0"/>
              </a:spcAft>
              <a:buSzPts val="2400"/>
              <a:buChar char="●"/>
            </a:pPr>
            <a:r>
              <a:rPr lang="en-US" sz="2400"/>
              <a:t>Multimodal model (work in progress already)</a:t>
            </a:r>
            <a:endParaRPr sz="2400"/>
          </a:p>
          <a:p>
            <a:pPr indent="-381000" lvl="0" marL="457200" marR="0" rtl="0" algn="l">
              <a:lnSpc>
                <a:spcPct val="150000"/>
              </a:lnSpc>
              <a:spcBef>
                <a:spcPts val="0"/>
              </a:spcBef>
              <a:spcAft>
                <a:spcPts val="0"/>
              </a:spcAft>
              <a:buSzPts val="2400"/>
              <a:buChar char="●"/>
            </a:pPr>
            <a:r>
              <a:rPr lang="en-US" sz="2400"/>
              <a:t>Further collaboration with business and open science</a:t>
            </a:r>
            <a:endParaRPr sz="2400"/>
          </a:p>
          <a:p>
            <a:pPr indent="-381000" lvl="0" marL="457200" marR="0" rtl="0" algn="l">
              <a:lnSpc>
                <a:spcPct val="150000"/>
              </a:lnSpc>
              <a:spcBef>
                <a:spcPts val="0"/>
              </a:spcBef>
              <a:spcAft>
                <a:spcPts val="0"/>
              </a:spcAft>
              <a:buSzPts val="2400"/>
              <a:buChar char="●"/>
            </a:pPr>
            <a:r>
              <a:rPr lang="en-US" sz="2400"/>
              <a:t>Knowledge transfer - preparing course/tutorial materials</a:t>
            </a:r>
            <a:endParaRPr sz="2400"/>
          </a:p>
          <a:p>
            <a:pPr indent="-381000" lvl="0" marL="457200" marR="0" rtl="0" algn="l">
              <a:lnSpc>
                <a:spcPct val="150000"/>
              </a:lnSpc>
              <a:spcBef>
                <a:spcPts val="0"/>
              </a:spcBef>
              <a:spcAft>
                <a:spcPts val="0"/>
              </a:spcAft>
              <a:buSzPts val="2400"/>
              <a:buChar char="●"/>
            </a:pPr>
            <a:r>
              <a:rPr lang="en-US" sz="2400"/>
              <a:t>HuggingFace card is there! </a:t>
            </a:r>
            <a:r>
              <a:rPr lang="en-US" sz="2400" u="sng">
                <a:solidFill>
                  <a:schemeClr val="hlink"/>
                </a:solidFill>
                <a:hlinkClick r:id="rId3"/>
              </a:rPr>
              <a:t>huggingface.co/speakleash</a:t>
            </a:r>
            <a:endParaRPr sz="2400"/>
          </a:p>
        </p:txBody>
      </p:sp>
      <p:sp>
        <p:nvSpPr>
          <p:cNvPr id="193" name="Google Shape;193;g2bd2f5bfd17_0_600"/>
          <p:cNvSpPr txBox="1"/>
          <p:nvPr>
            <p:ph type="title"/>
          </p:nvPr>
        </p:nvSpPr>
        <p:spPr>
          <a:xfrm>
            <a:off x="802150" y="434627"/>
            <a:ext cx="9143400" cy="6585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B8860B"/>
              </a:buClr>
              <a:buSzPts val="3800"/>
              <a:buFont typeface="Calibri"/>
              <a:buNone/>
            </a:pPr>
            <a:r>
              <a:rPr lang="en-US" sz="3600"/>
              <a:t>The future</a:t>
            </a:r>
            <a:endParaRPr b="0" sz="3600">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B8860B"/>
              </a:buClr>
              <a:buSzPts val="3800"/>
              <a:buFont typeface="Calibri"/>
              <a:buNone/>
            </a:pPr>
            <a:r>
              <a:t/>
            </a:r>
            <a:endParaRPr sz="3600"/>
          </a:p>
        </p:txBody>
      </p:sp>
      <p:sp>
        <p:nvSpPr>
          <p:cNvPr id="194" name="Google Shape;194;g2bd2f5bfd17_0_600"/>
          <p:cNvSpPr txBox="1"/>
          <p:nvPr>
            <p:ph idx="1" type="body"/>
          </p:nvPr>
        </p:nvSpPr>
        <p:spPr>
          <a:xfrm>
            <a:off x="8784750" y="1494525"/>
            <a:ext cx="3195600" cy="561600"/>
          </a:xfrm>
          <a:prstGeom prst="rect">
            <a:avLst/>
          </a:prstGeom>
          <a:noFill/>
          <a:ln>
            <a:noFill/>
          </a:ln>
        </p:spPr>
        <p:txBody>
          <a:bodyPr anchorCtr="0" anchor="t" bIns="45700" lIns="91425" spcFirstLastPara="1" rIns="91425" wrap="square" tIns="45700">
            <a:normAutofit/>
          </a:bodyPr>
          <a:lstStyle/>
          <a:p>
            <a:pPr indent="0" lvl="0" marL="457200" marR="0" rtl="0" algn="l">
              <a:lnSpc>
                <a:spcPct val="150000"/>
              </a:lnSpc>
              <a:spcBef>
                <a:spcPts val="0"/>
              </a:spcBef>
              <a:spcAft>
                <a:spcPts val="0"/>
              </a:spcAft>
              <a:buSzPts val="1800"/>
              <a:buNone/>
            </a:pPr>
            <a:r>
              <a:rPr lang="en-US" sz="2400"/>
              <a:t>SpeakLeash website</a:t>
            </a:r>
            <a:endParaRPr sz="2400"/>
          </a:p>
        </p:txBody>
      </p:sp>
      <p:pic>
        <p:nvPicPr>
          <p:cNvPr id="195" name="Google Shape;195;g2bd2f5bfd17_0_600"/>
          <p:cNvPicPr preferRelativeResize="0"/>
          <p:nvPr/>
        </p:nvPicPr>
        <p:blipFill rotWithShape="1">
          <a:blip r:embed="rId4">
            <a:alphaModFix/>
          </a:blip>
          <a:srcRect b="0" l="0" r="0" t="0"/>
          <a:stretch/>
        </p:blipFill>
        <p:spPr>
          <a:xfrm>
            <a:off x="9573125" y="2105500"/>
            <a:ext cx="1915899" cy="1915899"/>
          </a:xfrm>
          <a:prstGeom prst="rect">
            <a:avLst/>
          </a:prstGeom>
          <a:noFill/>
          <a:ln>
            <a:noFill/>
          </a:ln>
        </p:spPr>
      </p:pic>
      <p:pic>
        <p:nvPicPr>
          <p:cNvPr id="196" name="Google Shape;196;g2bd2f5bfd17_0_600"/>
          <p:cNvPicPr preferRelativeResize="0"/>
          <p:nvPr/>
        </p:nvPicPr>
        <p:blipFill rotWithShape="1">
          <a:blip r:embed="rId5">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2c415c61825_0_20"/>
          <p:cNvPicPr preferRelativeResize="0"/>
          <p:nvPr/>
        </p:nvPicPr>
        <p:blipFill rotWithShape="1">
          <a:blip r:embed="rId3">
            <a:alphaModFix/>
          </a:blip>
          <a:srcRect b="0" l="0" r="0" t="0"/>
          <a:stretch/>
        </p:blipFill>
        <p:spPr>
          <a:xfrm>
            <a:off x="2027950" y="1346025"/>
            <a:ext cx="8136100" cy="5085050"/>
          </a:xfrm>
          <a:prstGeom prst="rect">
            <a:avLst/>
          </a:prstGeom>
          <a:noFill/>
          <a:ln>
            <a:noFill/>
          </a:ln>
        </p:spPr>
      </p:pic>
      <p:pic>
        <p:nvPicPr>
          <p:cNvPr id="202" name="Google Shape;202;g2c415c61825_0_20"/>
          <p:cNvPicPr preferRelativeResize="0"/>
          <p:nvPr/>
        </p:nvPicPr>
        <p:blipFill rotWithShape="1">
          <a:blip r:embed="rId4">
            <a:alphaModFix/>
          </a:blip>
          <a:srcRect b="0" l="0" r="0" t="0"/>
          <a:stretch/>
        </p:blipFill>
        <p:spPr>
          <a:xfrm>
            <a:off x="642938" y="163974"/>
            <a:ext cx="5175725" cy="997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
          <p:cNvSpPr txBox="1"/>
          <p:nvPr/>
        </p:nvSpPr>
        <p:spPr>
          <a:xfrm>
            <a:off x="642938" y="2921168"/>
            <a:ext cx="1014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Calibri"/>
                <a:ea typeface="Calibri"/>
                <a:cs typeface="Calibri"/>
                <a:sym typeface="Calibri"/>
              </a:rPr>
              <a:t>Thank</a:t>
            </a:r>
            <a:r>
              <a:rPr lang="en-US" sz="6000">
                <a:solidFill>
                  <a:schemeClr val="dk1"/>
                </a:solidFill>
                <a:latin typeface="Calibri"/>
                <a:ea typeface="Calibri"/>
                <a:cs typeface="Calibri"/>
                <a:sym typeface="Calibri"/>
              </a:rPr>
              <a:t> you for </a:t>
            </a:r>
            <a:r>
              <a:rPr lang="en-US" sz="6000">
                <a:solidFill>
                  <a:schemeClr val="dk1"/>
                </a:solidFill>
                <a:latin typeface="Calibri"/>
                <a:ea typeface="Calibri"/>
                <a:cs typeface="Calibri"/>
                <a:sym typeface="Calibri"/>
              </a:rPr>
              <a:t>your attention</a:t>
            </a:r>
            <a:r>
              <a:rPr b="0" i="0" lang="en-US" sz="6000" u="none" cap="none" strike="noStrike">
                <a:solidFill>
                  <a:schemeClr val="dk1"/>
                </a:solidFill>
                <a:latin typeface="Calibri"/>
                <a:ea typeface="Calibri"/>
                <a:cs typeface="Calibri"/>
                <a:sym typeface="Calibri"/>
              </a:rPr>
              <a:t>!</a:t>
            </a:r>
            <a:endParaRPr b="0" i="0" sz="6000" u="none" cap="none" strike="noStrike">
              <a:solidFill>
                <a:schemeClr val="dk1"/>
              </a:solidFill>
              <a:latin typeface="Calibri"/>
              <a:ea typeface="Calibri"/>
              <a:cs typeface="Calibri"/>
              <a:sym typeface="Calibri"/>
            </a:endParaRPr>
          </a:p>
        </p:txBody>
      </p:sp>
      <p:sp>
        <p:nvSpPr>
          <p:cNvPr id="208" name="Google Shape;208;p3"/>
          <p:cNvSpPr/>
          <p:nvPr/>
        </p:nvSpPr>
        <p:spPr>
          <a:xfrm>
            <a:off x="3376739" y="5735102"/>
            <a:ext cx="1512600" cy="49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9" name="Google Shape;209;p3"/>
          <p:cNvSpPr/>
          <p:nvPr/>
        </p:nvSpPr>
        <p:spPr>
          <a:xfrm>
            <a:off x="4967837" y="5697157"/>
            <a:ext cx="6096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a:ea typeface="Roboto"/>
                <a:cs typeface="Roboto"/>
                <a:sym typeface="Roboto"/>
              </a:rPr>
              <a:t>Funded by the European Union. This work has received funding from the European High Performance Computing Joint Undertaking (JU) and Germany, Bulgaria, Austria, Croatia, Cyprus, Czech Republic, Denmark, Estonia, Finland, Greece, Hungary, Ireland, Italy, Lithuania, Latvia, Poland, Portugal, Romania, Slovenia, Spain, Sweden, France, Netherlands, Belgium, Luxembourg, Slovakia, Norway, Türkiye, Republic of North Macedonia, Iceland, Montenegro, Serbia under grant agreement No 101101903.</a:t>
            </a:r>
            <a:endParaRPr b="0" i="0" sz="800" u="none" cap="none" strike="noStrike">
              <a:solidFill>
                <a:srgbClr val="000000"/>
              </a:solidFill>
              <a:latin typeface="Roboto"/>
              <a:ea typeface="Roboto"/>
              <a:cs typeface="Roboto"/>
              <a:sym typeface="Roboto"/>
            </a:endParaRPr>
          </a:p>
        </p:txBody>
      </p:sp>
      <p:pic>
        <p:nvPicPr>
          <p:cNvPr id="210" name="Google Shape;210;p3"/>
          <p:cNvPicPr preferRelativeResize="0"/>
          <p:nvPr/>
        </p:nvPicPr>
        <p:blipFill rotWithShape="1">
          <a:blip r:embed="rId3">
            <a:alphaModFix/>
          </a:blip>
          <a:srcRect b="0" l="0" r="0" t="0"/>
          <a:stretch/>
        </p:blipFill>
        <p:spPr>
          <a:xfrm>
            <a:off x="3499281" y="5718081"/>
            <a:ext cx="1221066" cy="537443"/>
          </a:xfrm>
          <a:prstGeom prst="rect">
            <a:avLst/>
          </a:prstGeom>
          <a:noFill/>
          <a:ln>
            <a:noFill/>
          </a:ln>
        </p:spPr>
      </p:pic>
      <p:pic>
        <p:nvPicPr>
          <p:cNvPr id="211" name="Google Shape;211;p3"/>
          <p:cNvPicPr preferRelativeResize="0"/>
          <p:nvPr/>
        </p:nvPicPr>
        <p:blipFill rotWithShape="1">
          <a:blip r:embed="rId4">
            <a:alphaModFix/>
          </a:blip>
          <a:srcRect b="0" l="0" r="0" t="0"/>
          <a:stretch/>
        </p:blipFill>
        <p:spPr>
          <a:xfrm>
            <a:off x="937313" y="5735102"/>
            <a:ext cx="2360830" cy="495654"/>
          </a:xfrm>
          <a:prstGeom prst="rect">
            <a:avLst/>
          </a:prstGeom>
          <a:noFill/>
          <a:ln>
            <a:noFill/>
          </a:ln>
        </p:spPr>
      </p:pic>
      <p:pic>
        <p:nvPicPr>
          <p:cNvPr id="212" name="Google Shape;212;p3"/>
          <p:cNvPicPr preferRelativeResize="0"/>
          <p:nvPr/>
        </p:nvPicPr>
        <p:blipFill rotWithShape="1">
          <a:blip r:embed="rId5">
            <a:alphaModFix/>
          </a:blip>
          <a:srcRect b="0" l="0" r="0" t="0"/>
          <a:stretch/>
        </p:blipFill>
        <p:spPr>
          <a:xfrm>
            <a:off x="642938" y="163974"/>
            <a:ext cx="5175725" cy="99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c3dd31dd9b_0_0"/>
          <p:cNvSpPr txBox="1"/>
          <p:nvPr>
            <p:ph type="ctrTitle"/>
          </p:nvPr>
        </p:nvSpPr>
        <p:spPr>
          <a:xfrm>
            <a:off x="1524000" y="807390"/>
            <a:ext cx="9144000" cy="460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None/>
            </a:pPr>
            <a:r>
              <a:rPr lang="en-US"/>
              <a:t>Presentation plan</a:t>
            </a:r>
            <a:endParaRPr/>
          </a:p>
        </p:txBody>
      </p:sp>
      <p:sp>
        <p:nvSpPr>
          <p:cNvPr id="95" name="Google Shape;95;g2c3dd31dd9b_0_0"/>
          <p:cNvSpPr txBox="1"/>
          <p:nvPr>
            <p:ph idx="1" type="subTitle"/>
          </p:nvPr>
        </p:nvSpPr>
        <p:spPr>
          <a:xfrm>
            <a:off x="1351300" y="1905338"/>
            <a:ext cx="9144000" cy="16557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Font typeface="Calibri"/>
              <a:buAutoNum type="arabicPeriod"/>
            </a:pPr>
            <a:r>
              <a:rPr lang="en-US">
                <a:latin typeface="Calibri"/>
                <a:ea typeface="Calibri"/>
                <a:cs typeface="Calibri"/>
                <a:sym typeface="Calibri"/>
              </a:rPr>
              <a:t>Project overview</a:t>
            </a:r>
            <a:endParaRPr>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US">
                <a:latin typeface="Calibri"/>
                <a:ea typeface="Calibri"/>
                <a:cs typeface="Calibri"/>
                <a:sym typeface="Calibri"/>
              </a:rPr>
              <a:t>Pillars of the project</a:t>
            </a:r>
            <a:endParaRPr>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US">
                <a:latin typeface="Calibri"/>
                <a:ea typeface="Calibri"/>
                <a:cs typeface="Calibri"/>
                <a:sym typeface="Calibri"/>
              </a:rPr>
              <a:t>HPC component - some benchmarks</a:t>
            </a:r>
            <a:endParaRPr>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US">
                <a:latin typeface="Calibri"/>
                <a:ea typeface="Calibri"/>
                <a:cs typeface="Calibri"/>
                <a:sym typeface="Calibri"/>
              </a:rPr>
              <a:t>Future directions</a:t>
            </a:r>
            <a:endParaRPr>
              <a:latin typeface="Calibri"/>
              <a:ea typeface="Calibri"/>
              <a:cs typeface="Calibri"/>
              <a:sym typeface="Calibri"/>
            </a:endParaRPr>
          </a:p>
        </p:txBody>
      </p:sp>
      <p:pic>
        <p:nvPicPr>
          <p:cNvPr id="96" name="Google Shape;96;g2c3dd31dd9b_0_0"/>
          <p:cNvPicPr preferRelativeResize="0"/>
          <p:nvPr/>
        </p:nvPicPr>
        <p:blipFill rotWithShape="1">
          <a:blip r:embed="rId3">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2da18ee580_0_197"/>
          <p:cNvSpPr txBox="1"/>
          <p:nvPr>
            <p:ph idx="1" type="body"/>
          </p:nvPr>
        </p:nvSpPr>
        <p:spPr>
          <a:xfrm>
            <a:off x="1098050" y="1678975"/>
            <a:ext cx="9732900" cy="2731500"/>
          </a:xfrm>
          <a:prstGeom prst="rect">
            <a:avLst/>
          </a:prstGeom>
          <a:noFill/>
          <a:ln>
            <a:noFill/>
          </a:ln>
        </p:spPr>
        <p:txBody>
          <a:bodyPr anchorCtr="0" anchor="t" bIns="45700" lIns="91425" spcFirstLastPara="1" rIns="91425" wrap="square" tIns="45700">
            <a:noAutofit/>
          </a:bodyPr>
          <a:lstStyle/>
          <a:p>
            <a:pPr indent="-325755" lvl="1" marL="914400" rtl="0" algn="l">
              <a:lnSpc>
                <a:spcPct val="130000"/>
              </a:lnSpc>
              <a:spcBef>
                <a:spcPts val="1000"/>
              </a:spcBef>
              <a:spcAft>
                <a:spcPts val="0"/>
              </a:spcAft>
              <a:buSzPts val="1530"/>
              <a:buChar char="•"/>
            </a:pPr>
            <a:r>
              <a:rPr lang="en-US" sz="2040"/>
              <a:t>Open initiative of volunteers</a:t>
            </a:r>
            <a:endParaRPr sz="2040"/>
          </a:p>
          <a:p>
            <a:pPr indent="-325755" lvl="1" marL="914400" rtl="0" algn="l">
              <a:lnSpc>
                <a:spcPct val="130000"/>
              </a:lnSpc>
              <a:spcBef>
                <a:spcPts val="1000"/>
              </a:spcBef>
              <a:spcAft>
                <a:spcPts val="0"/>
              </a:spcAft>
              <a:buSzPts val="1530"/>
              <a:buChar char="•"/>
            </a:pPr>
            <a:r>
              <a:rPr lang="en-US" sz="2040"/>
              <a:t>Started in 2023</a:t>
            </a:r>
            <a:endParaRPr sz="2040"/>
          </a:p>
          <a:p>
            <a:pPr indent="-325755" lvl="1" marL="914400" rtl="0" algn="l">
              <a:lnSpc>
                <a:spcPct val="130000"/>
              </a:lnSpc>
              <a:spcBef>
                <a:spcPts val="1000"/>
              </a:spcBef>
              <a:spcAft>
                <a:spcPts val="0"/>
              </a:spcAft>
              <a:buSzPts val="1530"/>
              <a:buChar char="•"/>
            </a:pPr>
            <a:r>
              <a:rPr lang="en-US" sz="2040"/>
              <a:t>Initial goal - 1TB of Polish text data</a:t>
            </a:r>
            <a:endParaRPr sz="2040"/>
          </a:p>
          <a:p>
            <a:pPr indent="-325755" lvl="1" marL="914400" rtl="0" algn="l">
              <a:lnSpc>
                <a:spcPct val="130000"/>
              </a:lnSpc>
              <a:spcBef>
                <a:spcPts val="0"/>
              </a:spcBef>
              <a:spcAft>
                <a:spcPts val="0"/>
              </a:spcAft>
              <a:buSzPts val="1530"/>
              <a:buChar char="•"/>
            </a:pPr>
            <a:r>
              <a:rPr lang="en-US" sz="2040"/>
              <a:t>Currently  - more than 1000 (!) people involved</a:t>
            </a:r>
            <a:endParaRPr sz="2040"/>
          </a:p>
          <a:p>
            <a:pPr indent="-325755" lvl="1" marL="914400" rtl="0" algn="l">
              <a:lnSpc>
                <a:spcPct val="130000"/>
              </a:lnSpc>
              <a:spcBef>
                <a:spcPts val="0"/>
              </a:spcBef>
              <a:spcAft>
                <a:spcPts val="0"/>
              </a:spcAft>
              <a:buSzPts val="1530"/>
              <a:buChar char="•"/>
            </a:pPr>
            <a:r>
              <a:rPr lang="en-US" sz="2040"/>
              <a:t>Data goal reached (with a large overshoot!)</a:t>
            </a:r>
            <a:endParaRPr sz="2040"/>
          </a:p>
          <a:p>
            <a:pPr indent="-325755" lvl="1" marL="914400" rtl="0" algn="l">
              <a:lnSpc>
                <a:spcPct val="130000"/>
              </a:lnSpc>
              <a:spcBef>
                <a:spcPts val="0"/>
              </a:spcBef>
              <a:spcAft>
                <a:spcPts val="0"/>
              </a:spcAft>
              <a:buSzPts val="1530"/>
              <a:buChar char="•"/>
            </a:pPr>
            <a:r>
              <a:rPr lang="en-US" sz="2040"/>
              <a:t>Heading for the best performance in benchmarks for Polish language</a:t>
            </a:r>
            <a:endParaRPr sz="2040"/>
          </a:p>
        </p:txBody>
      </p:sp>
      <p:sp>
        <p:nvSpPr>
          <p:cNvPr id="102" name="Google Shape;102;g22da18ee580_0_197"/>
          <p:cNvSpPr txBox="1"/>
          <p:nvPr>
            <p:ph idx="12" type="sldNum"/>
          </p:nvPr>
        </p:nvSpPr>
        <p:spPr>
          <a:xfrm>
            <a:off x="11442900" y="6422114"/>
            <a:ext cx="3657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03" name="Google Shape;103;g22da18ee580_0_197"/>
          <p:cNvSpPr txBox="1"/>
          <p:nvPr>
            <p:ph type="title"/>
          </p:nvPr>
        </p:nvSpPr>
        <p:spPr>
          <a:xfrm>
            <a:off x="415650" y="3168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SzPts val="4800"/>
              <a:buNone/>
            </a:pPr>
            <a:r>
              <a:rPr lang="en-US"/>
              <a:t>SpeakLeash project</a:t>
            </a:r>
            <a:endParaRPr sz="3800">
              <a:solidFill>
                <a:srgbClr val="B8860B"/>
              </a:solidFill>
              <a:latin typeface="Calibri"/>
              <a:ea typeface="Calibri"/>
              <a:cs typeface="Calibri"/>
              <a:sym typeface="Calibri"/>
            </a:endParaRPr>
          </a:p>
        </p:txBody>
      </p:sp>
      <p:pic>
        <p:nvPicPr>
          <p:cNvPr id="104" name="Google Shape;104;g22da18ee580_0_197"/>
          <p:cNvPicPr preferRelativeResize="0"/>
          <p:nvPr/>
        </p:nvPicPr>
        <p:blipFill rotWithShape="1">
          <a:blip r:embed="rId3">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bd2f5bfd17_0_78"/>
          <p:cNvSpPr txBox="1"/>
          <p:nvPr>
            <p:ph type="title"/>
          </p:nvPr>
        </p:nvSpPr>
        <p:spPr>
          <a:xfrm>
            <a:off x="415650" y="316867"/>
            <a:ext cx="11360700" cy="763500"/>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SzPts val="4800"/>
              <a:buNone/>
            </a:pPr>
            <a:r>
              <a:rPr lang="en-US"/>
              <a:t>Data collection and curation</a:t>
            </a:r>
            <a:endParaRPr sz="3800">
              <a:solidFill>
                <a:srgbClr val="B8860B"/>
              </a:solidFill>
              <a:latin typeface="Calibri"/>
              <a:ea typeface="Calibri"/>
              <a:cs typeface="Calibri"/>
              <a:sym typeface="Calibri"/>
            </a:endParaRPr>
          </a:p>
        </p:txBody>
      </p:sp>
      <p:sp>
        <p:nvSpPr>
          <p:cNvPr id="110" name="Google Shape;110;g2bd2f5bfd17_0_7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381000" lvl="0" marL="457200" rtl="0" algn="l">
              <a:lnSpc>
                <a:spcPct val="150000"/>
              </a:lnSpc>
              <a:spcBef>
                <a:spcPts val="1000"/>
              </a:spcBef>
              <a:spcAft>
                <a:spcPts val="0"/>
              </a:spcAft>
              <a:buSzPts val="2400"/>
              <a:buFont typeface="Calibri"/>
              <a:buChar char="•"/>
            </a:pPr>
            <a:r>
              <a:rPr lang="en-US">
                <a:latin typeface="Calibri"/>
                <a:ea typeface="Calibri"/>
                <a:cs typeface="Calibri"/>
                <a:sym typeface="Calibri"/>
              </a:rPr>
              <a:t>Text scrapped from the Web</a:t>
            </a:r>
            <a:endParaRPr>
              <a:latin typeface="Calibri"/>
              <a:ea typeface="Calibri"/>
              <a:cs typeface="Calibri"/>
              <a:sym typeface="Calibri"/>
            </a:endParaRPr>
          </a:p>
          <a:p>
            <a:pPr indent="-381000" lvl="0" marL="457200" rtl="0" algn="l">
              <a:lnSpc>
                <a:spcPct val="150000"/>
              </a:lnSpc>
              <a:spcBef>
                <a:spcPts val="0"/>
              </a:spcBef>
              <a:spcAft>
                <a:spcPts val="0"/>
              </a:spcAft>
              <a:buSzPts val="2400"/>
              <a:buFont typeface="Calibri"/>
              <a:buChar char="•"/>
            </a:pPr>
            <a:r>
              <a:rPr lang="en-US">
                <a:latin typeface="Calibri"/>
                <a:ea typeface="Calibri"/>
                <a:cs typeface="Calibri"/>
                <a:sym typeface="Calibri"/>
              </a:rPr>
              <a:t>Cleaning and processing - a key element</a:t>
            </a:r>
            <a:endParaRPr>
              <a:latin typeface="Calibri"/>
              <a:ea typeface="Calibri"/>
              <a:cs typeface="Calibri"/>
              <a:sym typeface="Calibri"/>
            </a:endParaRPr>
          </a:p>
          <a:p>
            <a:pPr indent="-381000" lvl="0" marL="457200" rtl="0" algn="l">
              <a:lnSpc>
                <a:spcPct val="150000"/>
              </a:lnSpc>
              <a:spcBef>
                <a:spcPts val="0"/>
              </a:spcBef>
              <a:spcAft>
                <a:spcPts val="0"/>
              </a:spcAft>
              <a:buSzPts val="2400"/>
              <a:buFont typeface="Calibri"/>
              <a:buChar char="•"/>
            </a:pPr>
            <a:r>
              <a:rPr lang="en-US">
                <a:latin typeface="Calibri"/>
                <a:ea typeface="Calibri"/>
                <a:cs typeface="Calibri"/>
                <a:sym typeface="Calibri"/>
              </a:rPr>
              <a:t>Crucial speedups using HPC for data deduplication and classification</a:t>
            </a:r>
            <a:endParaRPr>
              <a:latin typeface="Calibri"/>
              <a:ea typeface="Calibri"/>
              <a:cs typeface="Calibri"/>
              <a:sym typeface="Calibri"/>
            </a:endParaRPr>
          </a:p>
          <a:p>
            <a:pPr indent="-381000" lvl="0" marL="457200" rtl="0" algn="l">
              <a:lnSpc>
                <a:spcPct val="150000"/>
              </a:lnSpc>
              <a:spcBef>
                <a:spcPts val="0"/>
              </a:spcBef>
              <a:spcAft>
                <a:spcPts val="0"/>
              </a:spcAft>
              <a:buSzPts val="2400"/>
              <a:buFont typeface="Calibri"/>
              <a:buChar char="•"/>
            </a:pPr>
            <a:r>
              <a:rPr lang="en-US">
                <a:latin typeface="Calibri"/>
                <a:ea typeface="Calibri"/>
                <a:cs typeface="Calibri"/>
                <a:sym typeface="Calibri"/>
              </a:rPr>
              <a:t>Classification made with ANN </a:t>
            </a:r>
            <a:endParaRPr>
              <a:latin typeface="Calibri"/>
              <a:ea typeface="Calibri"/>
              <a:cs typeface="Calibri"/>
              <a:sym typeface="Calibri"/>
            </a:endParaRPr>
          </a:p>
        </p:txBody>
      </p:sp>
      <p:pic>
        <p:nvPicPr>
          <p:cNvPr id="111" name="Google Shape;111;g2bd2f5bfd17_0_78"/>
          <p:cNvPicPr preferRelativeResize="0"/>
          <p:nvPr/>
        </p:nvPicPr>
        <p:blipFill rotWithShape="1">
          <a:blip r:embed="rId3">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bd2f5bfd17_0_347"/>
          <p:cNvSpPr txBox="1"/>
          <p:nvPr>
            <p:ph type="title"/>
          </p:nvPr>
        </p:nvSpPr>
        <p:spPr>
          <a:xfrm>
            <a:off x="738200" y="469177"/>
            <a:ext cx="9143400" cy="658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chemeClr val="dk1"/>
              </a:buClr>
              <a:buSzPts val="1100"/>
              <a:buFont typeface="Arial"/>
              <a:buNone/>
            </a:pPr>
            <a:r>
              <a:rPr b="1" i="0" lang="en-US" sz="3800" u="none" cap="none" strike="noStrike">
                <a:solidFill>
                  <a:srgbClr val="B8860B"/>
                </a:solidFill>
                <a:latin typeface="Calibri"/>
                <a:ea typeface="Calibri"/>
                <a:cs typeface="Calibri"/>
                <a:sym typeface="Calibri"/>
              </a:rPr>
              <a:t>The data - some numbers</a:t>
            </a:r>
            <a:endParaRPr b="1" i="0" sz="3800" u="none" cap="none" strike="noStrike">
              <a:solidFill>
                <a:srgbClr val="B8860B"/>
              </a:solidFill>
              <a:latin typeface="Calibri"/>
              <a:ea typeface="Calibri"/>
              <a:cs typeface="Calibri"/>
              <a:sym typeface="Calibri"/>
            </a:endParaRPr>
          </a:p>
          <a:p>
            <a:pPr indent="0" lvl="0" marL="0" marR="0" rtl="0" algn="l">
              <a:lnSpc>
                <a:spcPct val="90000"/>
              </a:lnSpc>
              <a:spcBef>
                <a:spcPts val="0"/>
              </a:spcBef>
              <a:spcAft>
                <a:spcPts val="0"/>
              </a:spcAft>
              <a:buClr>
                <a:srgbClr val="B8860B"/>
              </a:buClr>
              <a:buSzPts val="3800"/>
              <a:buFont typeface="Calibri"/>
              <a:buNone/>
            </a:pPr>
            <a:r>
              <a:t/>
            </a:r>
            <a:endParaRPr b="1" i="0" sz="3600" u="none" cap="none" strike="noStrike">
              <a:solidFill>
                <a:srgbClr val="B8860B"/>
              </a:solidFill>
              <a:latin typeface="Calibri"/>
              <a:ea typeface="Calibri"/>
              <a:cs typeface="Calibri"/>
              <a:sym typeface="Calibri"/>
            </a:endParaRPr>
          </a:p>
        </p:txBody>
      </p:sp>
      <p:pic>
        <p:nvPicPr>
          <p:cNvPr id="117" name="Google Shape;117;g2bd2f5bfd17_0_347"/>
          <p:cNvPicPr preferRelativeResize="0"/>
          <p:nvPr/>
        </p:nvPicPr>
        <p:blipFill>
          <a:blip r:embed="rId3">
            <a:alphaModFix/>
          </a:blip>
          <a:stretch>
            <a:fillRect/>
          </a:stretch>
        </p:blipFill>
        <p:spPr>
          <a:xfrm>
            <a:off x="6186425" y="2118750"/>
            <a:ext cx="4936451" cy="2840050"/>
          </a:xfrm>
          <a:prstGeom prst="rect">
            <a:avLst/>
          </a:prstGeom>
          <a:noFill/>
          <a:ln>
            <a:noFill/>
          </a:ln>
        </p:spPr>
      </p:pic>
      <p:pic>
        <p:nvPicPr>
          <p:cNvPr id="118" name="Google Shape;118;g2bd2f5bfd17_0_347"/>
          <p:cNvPicPr preferRelativeResize="0"/>
          <p:nvPr/>
        </p:nvPicPr>
        <p:blipFill>
          <a:blip r:embed="rId4">
            <a:alphaModFix/>
          </a:blip>
          <a:stretch>
            <a:fillRect/>
          </a:stretch>
        </p:blipFill>
        <p:spPr>
          <a:xfrm>
            <a:off x="152400" y="5188700"/>
            <a:ext cx="11887198" cy="1228464"/>
          </a:xfrm>
          <a:prstGeom prst="rect">
            <a:avLst/>
          </a:prstGeom>
          <a:noFill/>
          <a:ln>
            <a:noFill/>
          </a:ln>
        </p:spPr>
      </p:pic>
      <p:pic>
        <p:nvPicPr>
          <p:cNvPr id="119" name="Google Shape;119;g2bd2f5bfd17_0_347"/>
          <p:cNvPicPr preferRelativeResize="0"/>
          <p:nvPr/>
        </p:nvPicPr>
        <p:blipFill>
          <a:blip r:embed="rId5">
            <a:alphaModFix/>
          </a:blip>
          <a:stretch>
            <a:fillRect/>
          </a:stretch>
        </p:blipFill>
        <p:spPr>
          <a:xfrm>
            <a:off x="738200" y="2118750"/>
            <a:ext cx="5457900" cy="284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bd2f5bfd17_0_175"/>
          <p:cNvSpPr/>
          <p:nvPr/>
        </p:nvSpPr>
        <p:spPr>
          <a:xfrm>
            <a:off x="192950" y="1582750"/>
            <a:ext cx="11600400" cy="3960600"/>
          </a:xfrm>
          <a:prstGeom prst="rect">
            <a:avLst/>
          </a:prstGeom>
          <a:noFill/>
          <a:ln>
            <a:noFill/>
          </a:ln>
        </p:spPr>
        <p:txBody>
          <a:bodyPr anchorCtr="0" anchor="t" bIns="45000" lIns="90000" spcFirstLastPara="1" rIns="90000" wrap="square" tIns="45000">
            <a:noAutofit/>
          </a:bodyPr>
          <a:lstStyle/>
          <a:p>
            <a:pPr indent="0" lvl="0" marL="4572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g2bd2f5bfd17_0_175"/>
          <p:cNvSpPr txBox="1"/>
          <p:nvPr>
            <p:ph idx="1" type="body"/>
          </p:nvPr>
        </p:nvSpPr>
        <p:spPr>
          <a:xfrm>
            <a:off x="602950" y="1652930"/>
            <a:ext cx="10722300" cy="4486200"/>
          </a:xfrm>
          <a:prstGeom prst="rect">
            <a:avLst/>
          </a:prstGeom>
          <a:noFill/>
          <a:ln>
            <a:noFill/>
          </a:ln>
        </p:spPr>
        <p:txBody>
          <a:bodyPr anchorCtr="0" anchor="t" bIns="45700" lIns="91425" spcFirstLastPara="1" rIns="91425" wrap="square" tIns="45700">
            <a:normAutofit/>
          </a:bodyPr>
          <a:lstStyle/>
          <a:p>
            <a:pPr indent="-374650" lvl="0" marL="457200" marR="0" rtl="0" algn="l">
              <a:lnSpc>
                <a:spcPct val="150000"/>
              </a:lnSpc>
              <a:spcBef>
                <a:spcPts val="500"/>
              </a:spcBef>
              <a:spcAft>
                <a:spcPts val="0"/>
              </a:spcAft>
              <a:buSzPts val="2300"/>
              <a:buChar char="●"/>
            </a:pPr>
            <a:r>
              <a:rPr lang="en-US" sz="2300"/>
              <a:t>ALLAMO and Megatron frameworks for training the models</a:t>
            </a:r>
            <a:endParaRPr sz="2300"/>
          </a:p>
          <a:p>
            <a:pPr indent="-374650" lvl="0" marL="457200" marR="0" rtl="0" algn="l">
              <a:lnSpc>
                <a:spcPct val="150000"/>
              </a:lnSpc>
              <a:spcBef>
                <a:spcPts val="500"/>
              </a:spcBef>
              <a:spcAft>
                <a:spcPts val="0"/>
              </a:spcAft>
              <a:buSzPts val="2300"/>
              <a:buChar char="●"/>
            </a:pPr>
            <a:r>
              <a:rPr lang="en-US" sz="2300"/>
              <a:t>Several iterations on training foundational models (7B, 10B and 11B)</a:t>
            </a:r>
            <a:endParaRPr sz="2300"/>
          </a:p>
          <a:p>
            <a:pPr indent="-374650" lvl="0" marL="457200" rtl="0" algn="l">
              <a:lnSpc>
                <a:spcPct val="150000"/>
              </a:lnSpc>
              <a:spcBef>
                <a:spcPts val="0"/>
              </a:spcBef>
              <a:spcAft>
                <a:spcPts val="0"/>
              </a:spcAft>
              <a:buSzPts val="2300"/>
              <a:buChar char="●"/>
            </a:pPr>
            <a:r>
              <a:rPr lang="en-US" sz="2300"/>
              <a:t>Models trained in various configurations - from scratch, SFT with instructions, continuation of training of existing models</a:t>
            </a:r>
            <a:endParaRPr sz="2300"/>
          </a:p>
          <a:p>
            <a:pPr indent="-374650" lvl="0" marL="457200" marR="0" rtl="0" algn="l">
              <a:lnSpc>
                <a:spcPct val="150000"/>
              </a:lnSpc>
              <a:spcBef>
                <a:spcPts val="0"/>
              </a:spcBef>
              <a:spcAft>
                <a:spcPts val="0"/>
              </a:spcAft>
              <a:buSzPts val="2300"/>
              <a:buChar char="●"/>
            </a:pPr>
            <a:r>
              <a:rPr lang="en-US" sz="2300"/>
              <a:t>Different combinations of data mixtures and languages tried</a:t>
            </a:r>
            <a:endParaRPr sz="2300"/>
          </a:p>
          <a:p>
            <a:pPr indent="-374650" lvl="0" marL="457200" marR="0" rtl="0" algn="l">
              <a:lnSpc>
                <a:spcPct val="150000"/>
              </a:lnSpc>
              <a:spcBef>
                <a:spcPts val="0"/>
              </a:spcBef>
              <a:spcAft>
                <a:spcPts val="0"/>
              </a:spcAft>
              <a:buSzPts val="2300"/>
              <a:buChar char="●"/>
            </a:pPr>
            <a:r>
              <a:rPr lang="en-US" sz="2300"/>
              <a:t>Tokenizer tuning</a:t>
            </a:r>
            <a:endParaRPr sz="2300"/>
          </a:p>
          <a:p>
            <a:pPr indent="-374650" lvl="0" marL="457200" marR="0" rtl="0" algn="l">
              <a:lnSpc>
                <a:spcPct val="150000"/>
              </a:lnSpc>
              <a:spcBef>
                <a:spcPts val="0"/>
              </a:spcBef>
              <a:spcAft>
                <a:spcPts val="0"/>
              </a:spcAft>
              <a:buSzPts val="2300"/>
              <a:buChar char="●"/>
            </a:pPr>
            <a:r>
              <a:rPr lang="en-US" sz="2300"/>
              <a:t>Multimodal model for v3 in progress</a:t>
            </a:r>
            <a:endParaRPr sz="2300"/>
          </a:p>
        </p:txBody>
      </p:sp>
      <p:sp>
        <p:nvSpPr>
          <p:cNvPr id="126" name="Google Shape;126;g2bd2f5bfd17_0_175"/>
          <p:cNvSpPr txBox="1"/>
          <p:nvPr>
            <p:ph type="title"/>
          </p:nvPr>
        </p:nvSpPr>
        <p:spPr>
          <a:xfrm>
            <a:off x="802150" y="434627"/>
            <a:ext cx="9143400" cy="6585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B8860B"/>
              </a:buClr>
              <a:buSzPts val="3800"/>
              <a:buFont typeface="Calibri"/>
              <a:buNone/>
            </a:pPr>
            <a:r>
              <a:rPr lang="en-US" sz="3600"/>
              <a:t>SpeakLeash - foundational models</a:t>
            </a:r>
            <a:endParaRPr b="0" sz="3600">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B8860B"/>
              </a:buClr>
              <a:buSzPts val="3800"/>
              <a:buFont typeface="Calibri"/>
              <a:buNone/>
            </a:pPr>
            <a:r>
              <a:t/>
            </a:r>
            <a:endParaRPr sz="3600"/>
          </a:p>
        </p:txBody>
      </p:sp>
      <p:pic>
        <p:nvPicPr>
          <p:cNvPr id="127" name="Google Shape;127;g2bd2f5bfd17_0_175"/>
          <p:cNvPicPr preferRelativeResize="0"/>
          <p:nvPr/>
        </p:nvPicPr>
        <p:blipFill rotWithShape="1">
          <a:blip r:embed="rId3">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c415c61825_0_28"/>
          <p:cNvSpPr txBox="1"/>
          <p:nvPr>
            <p:ph type="title"/>
          </p:nvPr>
        </p:nvSpPr>
        <p:spPr>
          <a:xfrm>
            <a:off x="809775" y="3272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800"/>
              <a:buNone/>
            </a:pPr>
            <a:r>
              <a:rPr lang="en-US"/>
              <a:t>Benchmarking</a:t>
            </a:r>
            <a:endParaRPr/>
          </a:p>
        </p:txBody>
      </p:sp>
      <p:sp>
        <p:nvSpPr>
          <p:cNvPr id="133" name="Google Shape;133;g2c415c61825_0_28"/>
          <p:cNvSpPr txBox="1"/>
          <p:nvPr>
            <p:ph idx="1" type="body"/>
          </p:nvPr>
        </p:nvSpPr>
        <p:spPr>
          <a:xfrm>
            <a:off x="571850" y="1756530"/>
            <a:ext cx="11132400" cy="4552800"/>
          </a:xfrm>
          <a:prstGeom prst="rect">
            <a:avLst/>
          </a:prstGeom>
          <a:noFill/>
          <a:ln>
            <a:noFill/>
          </a:ln>
        </p:spPr>
        <p:txBody>
          <a:bodyPr anchorCtr="0" anchor="t" bIns="45700" lIns="91425" spcFirstLastPara="1" rIns="91425" wrap="square" tIns="45700">
            <a:normAutofit/>
          </a:bodyPr>
          <a:lstStyle/>
          <a:p>
            <a:pPr indent="-374650" lvl="0" marL="457200" rtl="0" algn="l">
              <a:lnSpc>
                <a:spcPct val="150000"/>
              </a:lnSpc>
              <a:spcBef>
                <a:spcPts val="1000"/>
              </a:spcBef>
              <a:spcAft>
                <a:spcPts val="0"/>
              </a:spcAft>
              <a:buSzPts val="2300"/>
              <a:buChar char="•"/>
            </a:pPr>
            <a:r>
              <a:rPr lang="en-US" sz="2400"/>
              <a:t>Continuous benchmarking allowed via HPC access</a:t>
            </a:r>
            <a:endParaRPr sz="2400"/>
          </a:p>
          <a:p>
            <a:pPr indent="-374650" lvl="0" marL="457200" rtl="0" algn="l">
              <a:lnSpc>
                <a:spcPct val="150000"/>
              </a:lnSpc>
              <a:spcBef>
                <a:spcPts val="0"/>
              </a:spcBef>
              <a:spcAft>
                <a:spcPts val="0"/>
              </a:spcAft>
              <a:buSzPts val="2300"/>
              <a:buChar char="•"/>
            </a:pPr>
            <a:r>
              <a:rPr lang="en-US" sz="2400"/>
              <a:t>New benchmarks defined for Polish language</a:t>
            </a:r>
            <a:endParaRPr sz="2400"/>
          </a:p>
          <a:p>
            <a:pPr indent="-374650" lvl="0" marL="457200" rtl="0" algn="l">
              <a:lnSpc>
                <a:spcPct val="150000"/>
              </a:lnSpc>
              <a:spcBef>
                <a:spcPts val="0"/>
              </a:spcBef>
              <a:spcAft>
                <a:spcPts val="0"/>
              </a:spcAft>
              <a:buSzPts val="2300"/>
              <a:buChar char="•"/>
            </a:pPr>
            <a:r>
              <a:rPr lang="en-US" sz="2400"/>
              <a:t>Several models evaluated</a:t>
            </a:r>
            <a:endParaRPr sz="2400"/>
          </a:p>
          <a:p>
            <a:pPr indent="-374650" lvl="0" marL="457200" rtl="0" algn="l">
              <a:lnSpc>
                <a:spcPct val="150000"/>
              </a:lnSpc>
              <a:spcBef>
                <a:spcPts val="0"/>
              </a:spcBef>
              <a:spcAft>
                <a:spcPts val="0"/>
              </a:spcAft>
              <a:buSzPts val="2300"/>
              <a:buChar char="•"/>
            </a:pPr>
            <a:r>
              <a:rPr lang="en-US" sz="2400"/>
              <a:t>MT-Bench for Polish Language created and released</a:t>
            </a:r>
            <a:endParaRPr sz="2400"/>
          </a:p>
          <a:p>
            <a:pPr indent="-374650" lvl="0" marL="457200" rtl="0" algn="l">
              <a:lnSpc>
                <a:spcPct val="150000"/>
              </a:lnSpc>
              <a:spcBef>
                <a:spcPts val="0"/>
              </a:spcBef>
              <a:spcAft>
                <a:spcPts val="0"/>
              </a:spcAft>
              <a:buSzPts val="2300"/>
              <a:buChar char="•"/>
            </a:pPr>
            <a:r>
              <a:rPr lang="en-US" sz="2400"/>
              <a:t>Inference API hosted by Cyfronet for model testing</a:t>
            </a:r>
            <a:endParaRPr sz="2400"/>
          </a:p>
        </p:txBody>
      </p:sp>
      <p:pic>
        <p:nvPicPr>
          <p:cNvPr id="134" name="Google Shape;134;g2c415c61825_0_28"/>
          <p:cNvPicPr preferRelativeResize="0"/>
          <p:nvPr/>
        </p:nvPicPr>
        <p:blipFill rotWithShape="1">
          <a:blip r:embed="rId3">
            <a:alphaModFix/>
          </a:blip>
          <a:srcRect b="0" l="0" r="0" t="0"/>
          <a:stretch/>
        </p:blipFill>
        <p:spPr>
          <a:xfrm>
            <a:off x="3508138" y="5368124"/>
            <a:ext cx="5175725" cy="99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c415c61825_0_33"/>
          <p:cNvSpPr txBox="1"/>
          <p:nvPr>
            <p:ph type="title"/>
          </p:nvPr>
        </p:nvSpPr>
        <p:spPr>
          <a:xfrm>
            <a:off x="809775" y="32722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800"/>
              <a:buNone/>
            </a:pPr>
            <a:r>
              <a:rPr lang="en-US"/>
              <a:t>Test panel</a:t>
            </a:r>
            <a:endParaRPr/>
          </a:p>
        </p:txBody>
      </p:sp>
      <p:pic>
        <p:nvPicPr>
          <p:cNvPr id="140" name="Google Shape;140;g2c415c61825_0_33"/>
          <p:cNvPicPr preferRelativeResize="0"/>
          <p:nvPr/>
        </p:nvPicPr>
        <p:blipFill>
          <a:blip r:embed="rId3">
            <a:alphaModFix/>
          </a:blip>
          <a:stretch>
            <a:fillRect/>
          </a:stretch>
        </p:blipFill>
        <p:spPr>
          <a:xfrm>
            <a:off x="1507850" y="1433575"/>
            <a:ext cx="9176300" cy="4892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c415c61825_0_11"/>
          <p:cNvSpPr txBox="1"/>
          <p:nvPr>
            <p:ph type="title"/>
          </p:nvPr>
        </p:nvSpPr>
        <p:spPr>
          <a:xfrm>
            <a:off x="738200" y="469177"/>
            <a:ext cx="9143400" cy="658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B8860B"/>
              </a:buClr>
              <a:buSzPts val="3800"/>
              <a:buFont typeface="Calibri"/>
              <a:buNone/>
            </a:pPr>
            <a:r>
              <a:rPr b="1" i="0" lang="en-US" sz="3600" u="none" cap="none" strike="noStrike">
                <a:solidFill>
                  <a:srgbClr val="B8860B"/>
                </a:solidFill>
                <a:latin typeface="Calibri"/>
                <a:ea typeface="Calibri"/>
                <a:cs typeface="Calibri"/>
                <a:sym typeface="Calibri"/>
              </a:rPr>
              <a:t>Benchmarking - PL LLM Leaderboard</a:t>
            </a:r>
            <a:endParaRPr b="0" i="0" sz="3600" u="none" cap="none" strike="noStrike">
              <a:solidFill>
                <a:srgbClr val="000000"/>
              </a:solidFill>
              <a:latin typeface="Arial"/>
              <a:ea typeface="Arial"/>
              <a:cs typeface="Arial"/>
              <a:sym typeface="Arial"/>
            </a:endParaRPr>
          </a:p>
        </p:txBody>
      </p:sp>
      <p:sp>
        <p:nvSpPr>
          <p:cNvPr id="146" name="Google Shape;146;g2c415c61825_0_11"/>
          <p:cNvSpPr txBox="1"/>
          <p:nvPr>
            <p:ph idx="4294967295" type="body"/>
          </p:nvPr>
        </p:nvSpPr>
        <p:spPr>
          <a:xfrm>
            <a:off x="556375" y="1522475"/>
            <a:ext cx="11221500" cy="6585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50000"/>
              </a:lnSpc>
              <a:spcBef>
                <a:spcPts val="0"/>
              </a:spcBef>
              <a:spcAft>
                <a:spcPts val="0"/>
              </a:spcAft>
              <a:buSzPts val="2400"/>
              <a:buChar char="●"/>
            </a:pPr>
            <a:r>
              <a:rPr lang="en-US" sz="2400"/>
              <a:t>Scoring of the models in variety of benchmark tasks in Polish language</a:t>
            </a:r>
            <a:endParaRPr sz="2400"/>
          </a:p>
        </p:txBody>
      </p:sp>
      <p:pic>
        <p:nvPicPr>
          <p:cNvPr id="147" name="Google Shape;147;g2c415c61825_0_11"/>
          <p:cNvPicPr preferRelativeResize="0"/>
          <p:nvPr/>
        </p:nvPicPr>
        <p:blipFill>
          <a:blip r:embed="rId3">
            <a:alphaModFix/>
          </a:blip>
          <a:stretch>
            <a:fillRect/>
          </a:stretch>
        </p:blipFill>
        <p:spPr>
          <a:xfrm>
            <a:off x="152400" y="2333375"/>
            <a:ext cx="11887202" cy="3583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Graustuf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2020-06-25T08:10:04Z</dcterms:created>
  <dc:creator>Microsoft Office User</dc:creator>
</cp:coreProperties>
</file>